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2"/>
    <p:sldId id="258" r:id="rId3"/>
    <p:sldId id="259" r:id="rId4"/>
    <p:sldId id="260" r:id="rId5"/>
    <p:sldId id="261" r:id="rId6"/>
    <p:sldId id="262" r:id="rId7"/>
    <p:sldId id="263" r:id="rId8"/>
    <p:sldId id="267" r:id="rId9"/>
    <p:sldId id="272" r:id="rId10"/>
    <p:sldId id="270" r:id="rId11"/>
    <p:sldId id="269" r:id="rId12"/>
    <p:sldId id="264" r:id="rId13"/>
    <p:sldId id="265" r:id="rId14"/>
    <p:sldId id="276" r:id="rId15"/>
    <p:sldId id="266" r:id="rId16"/>
    <p:sldId id="275" r:id="rId17"/>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537AE5-81E0-4523-9CDB-96CE6A4A4E0D}" v="4" dt="2024-10-14T05:13:45.21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p:cViewPr varScale="1">
        <p:scale>
          <a:sx n="52" d="100"/>
          <a:sy n="52" d="100"/>
        </p:scale>
        <p:origin x="989"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03352C-2D25-42F7-9D5B-FF44BCFED8A4}" type="doc">
      <dgm:prSet loTypeId="urn:microsoft.com/office/officeart/2005/8/layout/default" loCatId="list" qsTypeId="urn:microsoft.com/office/officeart/2005/8/quickstyle/simple3" qsCatId="simple" csTypeId="urn:microsoft.com/office/officeart/2005/8/colors/accent1_3" csCatId="accent1" phldr="1"/>
      <dgm:spPr/>
      <dgm:t>
        <a:bodyPr/>
        <a:lstStyle/>
        <a:p>
          <a:endParaRPr lang="en-IN"/>
        </a:p>
      </dgm:t>
    </dgm:pt>
    <dgm:pt modelId="{3C67A354-0B30-41CD-8071-9EC2C24AC07D}">
      <dgm:prSet phldrT="[Text]"/>
      <dgm:spPr/>
      <dgm: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Complex Event Management</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CAA83C03-DC32-4799-9D30-A23850202CEE}" type="parTrans" cxnId="{275B1100-6979-48FB-B657-12C1EEA9974F}">
      <dgm:prSet/>
      <dgm:spPr/>
      <dgm:t>
        <a:bodyPr/>
        <a:lstStyle/>
        <a:p>
          <a:endParaRPr lang="en-IN"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23CE99EE-F5DE-4A5C-B2F8-34F1709F67BD}" type="sibTrans" cxnId="{275B1100-6979-48FB-B657-12C1EEA9974F}">
      <dgm:prSet/>
      <dgm:spPr/>
      <dgm:t>
        <a:bodyPr/>
        <a:lstStyle/>
        <a:p>
          <a:endParaRPr lang="en-IN"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5E683AE4-3A79-4E61-A357-3B61717DE6F5}">
      <dgm:prSet phldrT="[Text]"/>
      <dgm:spPr/>
      <dgm: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Inefficient Ticketing Systems</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CE9C15AC-0516-4C66-B32B-57C97C8CE768}" type="parTrans" cxnId="{DB7C0887-FB29-4A15-86FD-C766EE389917}">
      <dgm:prSet/>
      <dgm:spPr/>
      <dgm:t>
        <a:bodyPr/>
        <a:lstStyle/>
        <a:p>
          <a:endParaRPr lang="en-IN"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B8C00390-F27D-4315-98E9-3E28E653CD27}" type="sibTrans" cxnId="{DB7C0887-FB29-4A15-86FD-C766EE389917}">
      <dgm:prSet/>
      <dgm:spPr/>
      <dgm:t>
        <a:bodyPr/>
        <a:lstStyle/>
        <a:p>
          <a:endParaRPr lang="en-IN"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42C73B6F-57EF-4276-84B0-66451B70CD7B}">
      <dgm:prSet phldrT="[Text]"/>
      <dgm:spPr/>
      <dgm: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Limited Event Visibility</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C71AA5F0-3829-4855-B8A5-CE831624D7E0}" type="parTrans" cxnId="{3A0DCA24-E377-43AC-8A61-B65654B4D905}">
      <dgm:prSet/>
      <dgm:spPr/>
      <dgm:t>
        <a:bodyPr/>
        <a:lstStyle/>
        <a:p>
          <a:endParaRPr lang="en-IN"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593B01FA-67BB-456D-A355-737CFE45BD6D}" type="sibTrans" cxnId="{3A0DCA24-E377-43AC-8A61-B65654B4D905}">
      <dgm:prSet/>
      <dgm:spPr/>
      <dgm:t>
        <a:bodyPr/>
        <a:lstStyle/>
        <a:p>
          <a:endParaRPr lang="en-IN"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A7C93FDB-A2D6-4EEC-9DD1-0BBEC69484F8}">
      <dgm:prSet phldrT="[Text]"/>
      <dgm:spPr/>
      <dgm: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Disjointed User Experience</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BED5A7C4-7B40-42D2-931A-C3D74E2D5B2B}" type="parTrans" cxnId="{26D50610-15E8-43FC-8D22-2CBB47DE757D}">
      <dgm:prSet/>
      <dgm:spPr/>
      <dgm:t>
        <a:bodyPr/>
        <a:lstStyle/>
        <a:p>
          <a:endParaRPr lang="en-IN"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E176285E-FE34-4DFE-9CA8-0F93653D4E82}" type="sibTrans" cxnId="{26D50610-15E8-43FC-8D22-2CBB47DE757D}">
      <dgm:prSet/>
      <dgm:spPr/>
      <dgm:t>
        <a:bodyPr/>
        <a:lstStyle/>
        <a:p>
          <a:endParaRPr lang="en-IN"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BE3D0B34-C8DB-4EE5-B3AE-C022A43A512B}">
      <dgm:prSet phldrT="[Text]"/>
      <dgm:spPr/>
      <dgm:t>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Limited Customization Options</a:t>
          </a:r>
          <a:endParaRPr lang="en-IN"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gm:t>
    </dgm:pt>
    <dgm:pt modelId="{94E9AEA8-DC5C-46FF-9ADC-C00B4AA5724E}" type="parTrans" cxnId="{D671EFC5-C39E-46DE-950E-DCEEA7D8ED8C}">
      <dgm:prSet/>
      <dgm:spPr/>
      <dgm:t>
        <a:bodyPr/>
        <a:lstStyle/>
        <a:p>
          <a:endParaRPr lang="en-IN"/>
        </a:p>
      </dgm:t>
    </dgm:pt>
    <dgm:pt modelId="{F9886146-3BAD-4A8B-A03A-64D8980F8AD1}" type="sibTrans" cxnId="{D671EFC5-C39E-46DE-950E-DCEEA7D8ED8C}">
      <dgm:prSet/>
      <dgm:spPr/>
      <dgm:t>
        <a:bodyPr/>
        <a:lstStyle/>
        <a:p>
          <a:endParaRPr lang="en-IN"/>
        </a:p>
      </dgm:t>
    </dgm:pt>
    <dgm:pt modelId="{47E5E785-54C3-4091-BF76-F7AB725D67AE}" type="pres">
      <dgm:prSet presAssocID="{9F03352C-2D25-42F7-9D5B-FF44BCFED8A4}" presName="diagram" presStyleCnt="0">
        <dgm:presLayoutVars>
          <dgm:dir/>
          <dgm:resizeHandles val="exact"/>
        </dgm:presLayoutVars>
      </dgm:prSet>
      <dgm:spPr/>
    </dgm:pt>
    <dgm:pt modelId="{60FA4108-C645-4E88-A82C-C46C7D19B8AD}" type="pres">
      <dgm:prSet presAssocID="{3C67A354-0B30-41CD-8071-9EC2C24AC07D}" presName="node" presStyleLbl="node1" presStyleIdx="0" presStyleCnt="5">
        <dgm:presLayoutVars>
          <dgm:bulletEnabled val="1"/>
        </dgm:presLayoutVars>
      </dgm:prSet>
      <dgm:spPr/>
    </dgm:pt>
    <dgm:pt modelId="{72CE4567-25E2-4118-A9EA-F8A1DD629441}" type="pres">
      <dgm:prSet presAssocID="{23CE99EE-F5DE-4A5C-B2F8-34F1709F67BD}" presName="sibTrans" presStyleCnt="0"/>
      <dgm:spPr/>
    </dgm:pt>
    <dgm:pt modelId="{241FB6E4-F100-499E-9BEA-3E7038022A80}" type="pres">
      <dgm:prSet presAssocID="{5E683AE4-3A79-4E61-A357-3B61717DE6F5}" presName="node" presStyleLbl="node1" presStyleIdx="1" presStyleCnt="5">
        <dgm:presLayoutVars>
          <dgm:bulletEnabled val="1"/>
        </dgm:presLayoutVars>
      </dgm:prSet>
      <dgm:spPr/>
    </dgm:pt>
    <dgm:pt modelId="{A3DEE09C-F8AE-4A9E-8EDC-C9AD47E86F83}" type="pres">
      <dgm:prSet presAssocID="{B8C00390-F27D-4315-98E9-3E28E653CD27}" presName="sibTrans" presStyleCnt="0"/>
      <dgm:spPr/>
    </dgm:pt>
    <dgm:pt modelId="{094B13DA-2850-4551-8E77-3B573D16AB7F}" type="pres">
      <dgm:prSet presAssocID="{42C73B6F-57EF-4276-84B0-66451B70CD7B}" presName="node" presStyleLbl="node1" presStyleIdx="2" presStyleCnt="5">
        <dgm:presLayoutVars>
          <dgm:bulletEnabled val="1"/>
        </dgm:presLayoutVars>
      </dgm:prSet>
      <dgm:spPr/>
    </dgm:pt>
    <dgm:pt modelId="{99004BA0-0795-4314-ABE5-8B18C31DA8AE}" type="pres">
      <dgm:prSet presAssocID="{593B01FA-67BB-456D-A355-737CFE45BD6D}" presName="sibTrans" presStyleCnt="0"/>
      <dgm:spPr/>
    </dgm:pt>
    <dgm:pt modelId="{7804689F-503F-42D4-8ACF-28D8A8197B20}" type="pres">
      <dgm:prSet presAssocID="{A7C93FDB-A2D6-4EEC-9DD1-0BBEC69484F8}" presName="node" presStyleLbl="node1" presStyleIdx="3" presStyleCnt="5">
        <dgm:presLayoutVars>
          <dgm:bulletEnabled val="1"/>
        </dgm:presLayoutVars>
      </dgm:prSet>
      <dgm:spPr/>
    </dgm:pt>
    <dgm:pt modelId="{51DF3C65-75BF-4F47-9E02-C3D2DD724099}" type="pres">
      <dgm:prSet presAssocID="{E176285E-FE34-4DFE-9CA8-0F93653D4E82}" presName="sibTrans" presStyleCnt="0"/>
      <dgm:spPr/>
    </dgm:pt>
    <dgm:pt modelId="{86547654-C2DB-4E0A-9DCD-F10A8355542F}" type="pres">
      <dgm:prSet presAssocID="{BE3D0B34-C8DB-4EE5-B3AE-C022A43A512B}" presName="node" presStyleLbl="node1" presStyleIdx="4" presStyleCnt="5">
        <dgm:presLayoutVars>
          <dgm:bulletEnabled val="1"/>
        </dgm:presLayoutVars>
      </dgm:prSet>
      <dgm:spPr/>
    </dgm:pt>
  </dgm:ptLst>
  <dgm:cxnLst>
    <dgm:cxn modelId="{275B1100-6979-48FB-B657-12C1EEA9974F}" srcId="{9F03352C-2D25-42F7-9D5B-FF44BCFED8A4}" destId="{3C67A354-0B30-41CD-8071-9EC2C24AC07D}" srcOrd="0" destOrd="0" parTransId="{CAA83C03-DC32-4799-9D30-A23850202CEE}" sibTransId="{23CE99EE-F5DE-4A5C-B2F8-34F1709F67BD}"/>
    <dgm:cxn modelId="{585BA700-E8A6-4A2C-9E70-4D1CDA78F5CC}" type="presOf" srcId="{A7C93FDB-A2D6-4EEC-9DD1-0BBEC69484F8}" destId="{7804689F-503F-42D4-8ACF-28D8A8197B20}" srcOrd="0" destOrd="0" presId="urn:microsoft.com/office/officeart/2005/8/layout/default"/>
    <dgm:cxn modelId="{26D50610-15E8-43FC-8D22-2CBB47DE757D}" srcId="{9F03352C-2D25-42F7-9D5B-FF44BCFED8A4}" destId="{A7C93FDB-A2D6-4EEC-9DD1-0BBEC69484F8}" srcOrd="3" destOrd="0" parTransId="{BED5A7C4-7B40-42D2-931A-C3D74E2D5B2B}" sibTransId="{E176285E-FE34-4DFE-9CA8-0F93653D4E82}"/>
    <dgm:cxn modelId="{3A0DCA24-E377-43AC-8A61-B65654B4D905}" srcId="{9F03352C-2D25-42F7-9D5B-FF44BCFED8A4}" destId="{42C73B6F-57EF-4276-84B0-66451B70CD7B}" srcOrd="2" destOrd="0" parTransId="{C71AA5F0-3829-4855-B8A5-CE831624D7E0}" sibTransId="{593B01FA-67BB-456D-A355-737CFE45BD6D}"/>
    <dgm:cxn modelId="{86B37238-60CB-4B3D-8E10-DA0D9C903D29}" type="presOf" srcId="{42C73B6F-57EF-4276-84B0-66451B70CD7B}" destId="{094B13DA-2850-4551-8E77-3B573D16AB7F}" srcOrd="0" destOrd="0" presId="urn:microsoft.com/office/officeart/2005/8/layout/default"/>
    <dgm:cxn modelId="{8E8C535B-8D65-4432-AE7C-5FDDA69138FD}" type="presOf" srcId="{9F03352C-2D25-42F7-9D5B-FF44BCFED8A4}" destId="{47E5E785-54C3-4091-BF76-F7AB725D67AE}" srcOrd="0" destOrd="0" presId="urn:microsoft.com/office/officeart/2005/8/layout/default"/>
    <dgm:cxn modelId="{DB7C0887-FB29-4A15-86FD-C766EE389917}" srcId="{9F03352C-2D25-42F7-9D5B-FF44BCFED8A4}" destId="{5E683AE4-3A79-4E61-A357-3B61717DE6F5}" srcOrd="1" destOrd="0" parTransId="{CE9C15AC-0516-4C66-B32B-57C97C8CE768}" sibTransId="{B8C00390-F27D-4315-98E9-3E28E653CD27}"/>
    <dgm:cxn modelId="{DBC68D98-9961-4DB1-8761-DF4C203EAEBA}" type="presOf" srcId="{BE3D0B34-C8DB-4EE5-B3AE-C022A43A512B}" destId="{86547654-C2DB-4E0A-9DCD-F10A8355542F}" srcOrd="0" destOrd="0" presId="urn:microsoft.com/office/officeart/2005/8/layout/default"/>
    <dgm:cxn modelId="{D671EFC5-C39E-46DE-950E-DCEEA7D8ED8C}" srcId="{9F03352C-2D25-42F7-9D5B-FF44BCFED8A4}" destId="{BE3D0B34-C8DB-4EE5-B3AE-C022A43A512B}" srcOrd="4" destOrd="0" parTransId="{94E9AEA8-DC5C-46FF-9ADC-C00B4AA5724E}" sibTransId="{F9886146-3BAD-4A8B-A03A-64D8980F8AD1}"/>
    <dgm:cxn modelId="{2A662AEC-1C04-4118-BB7C-CA0A7DFB07B9}" type="presOf" srcId="{3C67A354-0B30-41CD-8071-9EC2C24AC07D}" destId="{60FA4108-C645-4E88-A82C-C46C7D19B8AD}" srcOrd="0" destOrd="0" presId="urn:microsoft.com/office/officeart/2005/8/layout/default"/>
    <dgm:cxn modelId="{54EFF2EE-51B5-4BDA-B59A-4F7CB240511F}" type="presOf" srcId="{5E683AE4-3A79-4E61-A357-3B61717DE6F5}" destId="{241FB6E4-F100-499E-9BEA-3E7038022A80}" srcOrd="0" destOrd="0" presId="urn:microsoft.com/office/officeart/2005/8/layout/default"/>
    <dgm:cxn modelId="{F64A6357-B95F-4A0F-8140-8281C266B388}" type="presParOf" srcId="{47E5E785-54C3-4091-BF76-F7AB725D67AE}" destId="{60FA4108-C645-4E88-A82C-C46C7D19B8AD}" srcOrd="0" destOrd="0" presId="urn:microsoft.com/office/officeart/2005/8/layout/default"/>
    <dgm:cxn modelId="{CA682D19-95BB-4BDC-A92E-EED9C63251C6}" type="presParOf" srcId="{47E5E785-54C3-4091-BF76-F7AB725D67AE}" destId="{72CE4567-25E2-4118-A9EA-F8A1DD629441}" srcOrd="1" destOrd="0" presId="urn:microsoft.com/office/officeart/2005/8/layout/default"/>
    <dgm:cxn modelId="{DC24AAFD-1FB7-44B0-AEF8-49FF9E168069}" type="presParOf" srcId="{47E5E785-54C3-4091-BF76-F7AB725D67AE}" destId="{241FB6E4-F100-499E-9BEA-3E7038022A80}" srcOrd="2" destOrd="0" presId="urn:microsoft.com/office/officeart/2005/8/layout/default"/>
    <dgm:cxn modelId="{86AAE05A-6392-45FC-AD92-DB48977BBD77}" type="presParOf" srcId="{47E5E785-54C3-4091-BF76-F7AB725D67AE}" destId="{A3DEE09C-F8AE-4A9E-8EDC-C9AD47E86F83}" srcOrd="3" destOrd="0" presId="urn:microsoft.com/office/officeart/2005/8/layout/default"/>
    <dgm:cxn modelId="{0A44259D-74D0-4DBF-A274-961C0D1438C3}" type="presParOf" srcId="{47E5E785-54C3-4091-BF76-F7AB725D67AE}" destId="{094B13DA-2850-4551-8E77-3B573D16AB7F}" srcOrd="4" destOrd="0" presId="urn:microsoft.com/office/officeart/2005/8/layout/default"/>
    <dgm:cxn modelId="{B52362DE-6544-4042-A338-F4DDEC91CB68}" type="presParOf" srcId="{47E5E785-54C3-4091-BF76-F7AB725D67AE}" destId="{99004BA0-0795-4314-ABE5-8B18C31DA8AE}" srcOrd="5" destOrd="0" presId="urn:microsoft.com/office/officeart/2005/8/layout/default"/>
    <dgm:cxn modelId="{E2732BB2-3381-43F6-A6D8-D3DB1CE779A8}" type="presParOf" srcId="{47E5E785-54C3-4091-BF76-F7AB725D67AE}" destId="{7804689F-503F-42D4-8ACF-28D8A8197B20}" srcOrd="6" destOrd="0" presId="urn:microsoft.com/office/officeart/2005/8/layout/default"/>
    <dgm:cxn modelId="{91C32682-3E6A-4F37-BB24-5FC374A6AE06}" type="presParOf" srcId="{47E5E785-54C3-4091-BF76-F7AB725D67AE}" destId="{51DF3C65-75BF-4F47-9E02-C3D2DD724099}" srcOrd="7" destOrd="0" presId="urn:microsoft.com/office/officeart/2005/8/layout/default"/>
    <dgm:cxn modelId="{5E4A08FE-32C3-4F83-8209-0A085850233C}" type="presParOf" srcId="{47E5E785-54C3-4091-BF76-F7AB725D67AE}" destId="{86547654-C2DB-4E0A-9DCD-F10A8355542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4A67E6-B9D3-441A-845F-D2A0E2DB5317}" type="doc">
      <dgm:prSet loTypeId="urn:microsoft.com/office/officeart/2005/8/layout/matrix3" loCatId="matrix" qsTypeId="urn:microsoft.com/office/officeart/2005/8/quickstyle/simple3" qsCatId="simple" csTypeId="urn:microsoft.com/office/officeart/2005/8/colors/accent0_1" csCatId="mainScheme" phldr="1"/>
      <dgm:spPr/>
      <dgm:t>
        <a:bodyPr/>
        <a:lstStyle/>
        <a:p>
          <a:endParaRPr lang="en-IN"/>
        </a:p>
      </dgm:t>
    </dgm:pt>
    <dgm:pt modelId="{EABE33C5-5C9A-44D0-A2F8-AB572788B6A2}">
      <dgm:prSet phldrT="[Text]"/>
      <dgm:spPr/>
      <dgm:t>
        <a:bodyPr/>
        <a:lstStyle/>
        <a:p>
          <a:r>
            <a:rPr lang="en-US" dirty="0"/>
            <a:t>HTML</a:t>
          </a:r>
          <a:endParaRPr lang="en-IN" dirty="0"/>
        </a:p>
      </dgm:t>
    </dgm:pt>
    <dgm:pt modelId="{DD28D4CD-D212-49DE-ADAF-F8EFB3C1DD02}" type="parTrans" cxnId="{54389E65-1AB8-4C5F-987C-DA3FE7118CF4}">
      <dgm:prSet/>
      <dgm:spPr/>
      <dgm:t>
        <a:bodyPr/>
        <a:lstStyle/>
        <a:p>
          <a:endParaRPr lang="en-IN"/>
        </a:p>
      </dgm:t>
    </dgm:pt>
    <dgm:pt modelId="{6D184EB5-D1F9-41B3-89B8-F0DDE7E9BBBE}" type="sibTrans" cxnId="{54389E65-1AB8-4C5F-987C-DA3FE7118CF4}">
      <dgm:prSet/>
      <dgm:spPr/>
      <dgm:t>
        <a:bodyPr/>
        <a:lstStyle/>
        <a:p>
          <a:endParaRPr lang="en-IN"/>
        </a:p>
      </dgm:t>
    </dgm:pt>
    <dgm:pt modelId="{D5B345DD-C79F-4355-8FB4-3667F392B3D2}">
      <dgm:prSet phldrT="[Text]"/>
      <dgm:spPr/>
      <dgm:t>
        <a:bodyPr/>
        <a:lstStyle/>
        <a:p>
          <a:r>
            <a:rPr lang="en-US" dirty="0"/>
            <a:t>CSS</a:t>
          </a:r>
          <a:endParaRPr lang="en-IN" dirty="0"/>
        </a:p>
      </dgm:t>
    </dgm:pt>
    <dgm:pt modelId="{93782A43-CD97-468B-B903-CE022D09F44C}" type="parTrans" cxnId="{DCF6D90F-C23D-4CA1-AA36-5A001BA630DE}">
      <dgm:prSet/>
      <dgm:spPr/>
      <dgm:t>
        <a:bodyPr/>
        <a:lstStyle/>
        <a:p>
          <a:endParaRPr lang="en-IN"/>
        </a:p>
      </dgm:t>
    </dgm:pt>
    <dgm:pt modelId="{A7916E0F-9667-4B6A-B344-00D01A96E22B}" type="sibTrans" cxnId="{DCF6D90F-C23D-4CA1-AA36-5A001BA630DE}">
      <dgm:prSet/>
      <dgm:spPr/>
      <dgm:t>
        <a:bodyPr/>
        <a:lstStyle/>
        <a:p>
          <a:endParaRPr lang="en-IN"/>
        </a:p>
      </dgm:t>
    </dgm:pt>
    <dgm:pt modelId="{332EA772-2F8B-4A3D-ACD1-BF9CE3D464CC}">
      <dgm:prSet phldrT="[Text]"/>
      <dgm:spPr/>
      <dgm:t>
        <a:bodyPr/>
        <a:lstStyle/>
        <a:p>
          <a:r>
            <a:rPr lang="en-US" dirty="0"/>
            <a:t>Javascript</a:t>
          </a:r>
          <a:endParaRPr lang="en-IN" dirty="0"/>
        </a:p>
      </dgm:t>
    </dgm:pt>
    <dgm:pt modelId="{94A3155E-798B-42AC-869F-3EB9A6F9AFD8}" type="parTrans" cxnId="{3C92A126-ED09-409E-A909-5ABCDD3BB3CF}">
      <dgm:prSet/>
      <dgm:spPr/>
      <dgm:t>
        <a:bodyPr/>
        <a:lstStyle/>
        <a:p>
          <a:endParaRPr lang="en-IN"/>
        </a:p>
      </dgm:t>
    </dgm:pt>
    <dgm:pt modelId="{A2174999-E41D-4C27-A243-DCE8E35BD6B0}" type="sibTrans" cxnId="{3C92A126-ED09-409E-A909-5ABCDD3BB3CF}">
      <dgm:prSet/>
      <dgm:spPr/>
      <dgm:t>
        <a:bodyPr/>
        <a:lstStyle/>
        <a:p>
          <a:endParaRPr lang="en-IN"/>
        </a:p>
      </dgm:t>
    </dgm:pt>
    <dgm:pt modelId="{6AC0C0A6-E4BF-438E-9C57-B4703E6A5CAC}">
      <dgm:prSet phldrT="[Text]"/>
      <dgm:spPr/>
      <dgm:t>
        <a:bodyPr/>
        <a:lstStyle/>
        <a:p>
          <a:r>
            <a:rPr lang="en-US" dirty="0"/>
            <a:t>Bootstrap</a:t>
          </a:r>
          <a:endParaRPr lang="en-IN" dirty="0"/>
        </a:p>
      </dgm:t>
    </dgm:pt>
    <dgm:pt modelId="{3BCD5AF2-CA0E-4EB5-B777-59025BE27D1E}" type="parTrans" cxnId="{9C9A02CA-72FB-4C99-8378-237EF1EC9D25}">
      <dgm:prSet/>
      <dgm:spPr/>
      <dgm:t>
        <a:bodyPr/>
        <a:lstStyle/>
        <a:p>
          <a:endParaRPr lang="en-IN"/>
        </a:p>
      </dgm:t>
    </dgm:pt>
    <dgm:pt modelId="{D670D76F-D455-40E6-8AA8-3833E5177710}" type="sibTrans" cxnId="{9C9A02CA-72FB-4C99-8378-237EF1EC9D25}">
      <dgm:prSet/>
      <dgm:spPr/>
      <dgm:t>
        <a:bodyPr/>
        <a:lstStyle/>
        <a:p>
          <a:endParaRPr lang="en-IN"/>
        </a:p>
      </dgm:t>
    </dgm:pt>
    <dgm:pt modelId="{AEC432A3-57CC-42ED-B19B-F810FDD13B9A}" type="pres">
      <dgm:prSet presAssocID="{EF4A67E6-B9D3-441A-845F-D2A0E2DB5317}" presName="matrix" presStyleCnt="0">
        <dgm:presLayoutVars>
          <dgm:chMax val="1"/>
          <dgm:dir/>
          <dgm:resizeHandles val="exact"/>
        </dgm:presLayoutVars>
      </dgm:prSet>
      <dgm:spPr/>
    </dgm:pt>
    <dgm:pt modelId="{54CC087C-7B0E-4D83-9CB5-2448366BB509}" type="pres">
      <dgm:prSet presAssocID="{EF4A67E6-B9D3-441A-845F-D2A0E2DB5317}" presName="diamond" presStyleLbl="bgShp" presStyleIdx="0" presStyleCnt="1"/>
      <dgm:spPr/>
    </dgm:pt>
    <dgm:pt modelId="{F56263A9-D657-4896-8844-A7C5A72DE2EB}" type="pres">
      <dgm:prSet presAssocID="{EF4A67E6-B9D3-441A-845F-D2A0E2DB5317}" presName="quad1" presStyleLbl="node1" presStyleIdx="0" presStyleCnt="4">
        <dgm:presLayoutVars>
          <dgm:chMax val="0"/>
          <dgm:chPref val="0"/>
          <dgm:bulletEnabled val="1"/>
        </dgm:presLayoutVars>
      </dgm:prSet>
      <dgm:spPr/>
    </dgm:pt>
    <dgm:pt modelId="{9159F99F-C570-4A50-AD65-6970AEF05EE0}" type="pres">
      <dgm:prSet presAssocID="{EF4A67E6-B9D3-441A-845F-D2A0E2DB5317}" presName="quad2" presStyleLbl="node1" presStyleIdx="1" presStyleCnt="4">
        <dgm:presLayoutVars>
          <dgm:chMax val="0"/>
          <dgm:chPref val="0"/>
          <dgm:bulletEnabled val="1"/>
        </dgm:presLayoutVars>
      </dgm:prSet>
      <dgm:spPr/>
    </dgm:pt>
    <dgm:pt modelId="{1A24D1AF-BA8B-4979-9775-1BB7E2B72BB5}" type="pres">
      <dgm:prSet presAssocID="{EF4A67E6-B9D3-441A-845F-D2A0E2DB5317}" presName="quad3" presStyleLbl="node1" presStyleIdx="2" presStyleCnt="4">
        <dgm:presLayoutVars>
          <dgm:chMax val="0"/>
          <dgm:chPref val="0"/>
          <dgm:bulletEnabled val="1"/>
        </dgm:presLayoutVars>
      </dgm:prSet>
      <dgm:spPr/>
    </dgm:pt>
    <dgm:pt modelId="{78C57A1E-84AA-466B-BF1E-9B92C81AEC25}" type="pres">
      <dgm:prSet presAssocID="{EF4A67E6-B9D3-441A-845F-D2A0E2DB5317}" presName="quad4" presStyleLbl="node1" presStyleIdx="3" presStyleCnt="4">
        <dgm:presLayoutVars>
          <dgm:chMax val="0"/>
          <dgm:chPref val="0"/>
          <dgm:bulletEnabled val="1"/>
        </dgm:presLayoutVars>
      </dgm:prSet>
      <dgm:spPr/>
    </dgm:pt>
  </dgm:ptLst>
  <dgm:cxnLst>
    <dgm:cxn modelId="{DCF6D90F-C23D-4CA1-AA36-5A001BA630DE}" srcId="{EF4A67E6-B9D3-441A-845F-D2A0E2DB5317}" destId="{D5B345DD-C79F-4355-8FB4-3667F392B3D2}" srcOrd="1" destOrd="0" parTransId="{93782A43-CD97-468B-B903-CE022D09F44C}" sibTransId="{A7916E0F-9667-4B6A-B344-00D01A96E22B}"/>
    <dgm:cxn modelId="{942C7012-960B-4585-83DC-63934CAD5FB6}" type="presOf" srcId="{6AC0C0A6-E4BF-438E-9C57-B4703E6A5CAC}" destId="{78C57A1E-84AA-466B-BF1E-9B92C81AEC25}" srcOrd="0" destOrd="0" presId="urn:microsoft.com/office/officeart/2005/8/layout/matrix3"/>
    <dgm:cxn modelId="{3C92A126-ED09-409E-A909-5ABCDD3BB3CF}" srcId="{EF4A67E6-B9D3-441A-845F-D2A0E2DB5317}" destId="{332EA772-2F8B-4A3D-ACD1-BF9CE3D464CC}" srcOrd="2" destOrd="0" parTransId="{94A3155E-798B-42AC-869F-3EB9A6F9AFD8}" sibTransId="{A2174999-E41D-4C27-A243-DCE8E35BD6B0}"/>
    <dgm:cxn modelId="{54389E65-1AB8-4C5F-987C-DA3FE7118CF4}" srcId="{EF4A67E6-B9D3-441A-845F-D2A0E2DB5317}" destId="{EABE33C5-5C9A-44D0-A2F8-AB572788B6A2}" srcOrd="0" destOrd="0" parTransId="{DD28D4CD-D212-49DE-ADAF-F8EFB3C1DD02}" sibTransId="{6D184EB5-D1F9-41B3-89B8-F0DDE7E9BBBE}"/>
    <dgm:cxn modelId="{84BEE474-E08C-4DB2-95BA-5C160AE979C9}" type="presOf" srcId="{332EA772-2F8B-4A3D-ACD1-BF9CE3D464CC}" destId="{1A24D1AF-BA8B-4979-9775-1BB7E2B72BB5}" srcOrd="0" destOrd="0" presId="urn:microsoft.com/office/officeart/2005/8/layout/matrix3"/>
    <dgm:cxn modelId="{76AB2775-FD10-4D33-AA12-9545CF2B6B99}" type="presOf" srcId="{EF4A67E6-B9D3-441A-845F-D2A0E2DB5317}" destId="{AEC432A3-57CC-42ED-B19B-F810FDD13B9A}" srcOrd="0" destOrd="0" presId="urn:microsoft.com/office/officeart/2005/8/layout/matrix3"/>
    <dgm:cxn modelId="{D7BF2D8D-7696-4CBD-9A8B-356FEB134613}" type="presOf" srcId="{EABE33C5-5C9A-44D0-A2F8-AB572788B6A2}" destId="{F56263A9-D657-4896-8844-A7C5A72DE2EB}" srcOrd="0" destOrd="0" presId="urn:microsoft.com/office/officeart/2005/8/layout/matrix3"/>
    <dgm:cxn modelId="{53B84DBB-4D62-4FE9-B8E0-6EEA000213FB}" type="presOf" srcId="{D5B345DD-C79F-4355-8FB4-3667F392B3D2}" destId="{9159F99F-C570-4A50-AD65-6970AEF05EE0}" srcOrd="0" destOrd="0" presId="urn:microsoft.com/office/officeart/2005/8/layout/matrix3"/>
    <dgm:cxn modelId="{9C9A02CA-72FB-4C99-8378-237EF1EC9D25}" srcId="{EF4A67E6-B9D3-441A-845F-D2A0E2DB5317}" destId="{6AC0C0A6-E4BF-438E-9C57-B4703E6A5CAC}" srcOrd="3" destOrd="0" parTransId="{3BCD5AF2-CA0E-4EB5-B777-59025BE27D1E}" sibTransId="{D670D76F-D455-40E6-8AA8-3833E5177710}"/>
    <dgm:cxn modelId="{65CE3350-283B-42A4-92D6-5F32E366EF57}" type="presParOf" srcId="{AEC432A3-57CC-42ED-B19B-F810FDD13B9A}" destId="{54CC087C-7B0E-4D83-9CB5-2448366BB509}" srcOrd="0" destOrd="0" presId="urn:microsoft.com/office/officeart/2005/8/layout/matrix3"/>
    <dgm:cxn modelId="{9665491D-4E3B-4E18-AFAC-56BAFEFB1F62}" type="presParOf" srcId="{AEC432A3-57CC-42ED-B19B-F810FDD13B9A}" destId="{F56263A9-D657-4896-8844-A7C5A72DE2EB}" srcOrd="1" destOrd="0" presId="urn:microsoft.com/office/officeart/2005/8/layout/matrix3"/>
    <dgm:cxn modelId="{37427FAC-1055-48C5-9DDD-8BD0E9D01991}" type="presParOf" srcId="{AEC432A3-57CC-42ED-B19B-F810FDD13B9A}" destId="{9159F99F-C570-4A50-AD65-6970AEF05EE0}" srcOrd="2" destOrd="0" presId="urn:microsoft.com/office/officeart/2005/8/layout/matrix3"/>
    <dgm:cxn modelId="{5A8FEB5C-D20E-4264-9AC2-2B23D811DFF1}" type="presParOf" srcId="{AEC432A3-57CC-42ED-B19B-F810FDD13B9A}" destId="{1A24D1AF-BA8B-4979-9775-1BB7E2B72BB5}" srcOrd="3" destOrd="0" presId="urn:microsoft.com/office/officeart/2005/8/layout/matrix3"/>
    <dgm:cxn modelId="{91947EF3-9CCA-4BD0-91BF-A192B42C4C53}" type="presParOf" srcId="{AEC432A3-57CC-42ED-B19B-F810FDD13B9A}" destId="{78C57A1E-84AA-466B-BF1E-9B92C81AEC25}"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CB16CE-9B74-45F2-81A5-D6E01457C1C4}" type="doc">
      <dgm:prSet loTypeId="urn:microsoft.com/office/officeart/2005/8/layout/orgChart1" loCatId="hierarchy" qsTypeId="urn:microsoft.com/office/officeart/2005/8/quickstyle/3d2" qsCatId="3D" csTypeId="urn:microsoft.com/office/officeart/2005/8/colors/accent0_2" csCatId="mainScheme" phldr="1"/>
      <dgm:spPr/>
      <dgm:t>
        <a:bodyPr/>
        <a:lstStyle/>
        <a:p>
          <a:endParaRPr lang="en-IN"/>
        </a:p>
      </dgm:t>
    </dgm:pt>
    <dgm:pt modelId="{9C72FC75-32B0-458D-A42B-427F30C5FB57}">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Features</a:t>
          </a:r>
          <a:endParaRPr lang="en-IN" b="0" cap="none" spc="0" dirty="0">
            <a:ln w="0"/>
            <a:solidFill>
              <a:schemeClr val="tx1"/>
            </a:solidFill>
            <a:effectLst>
              <a:outerShdw blurRad="38100" dist="19050" dir="2700000" algn="tl" rotWithShape="0">
                <a:schemeClr val="dk1">
                  <a:alpha val="40000"/>
                </a:schemeClr>
              </a:outerShdw>
            </a:effectLst>
          </a:endParaRPr>
        </a:p>
      </dgm:t>
    </dgm:pt>
    <dgm:pt modelId="{D53D2281-4CDA-49E3-8083-5F217D74848B}" type="parTrans" cxnId="{AA0F23FB-A591-4122-B3C2-C93501CACB9E}">
      <dgm:prSet/>
      <dgm:spPr/>
      <dgm:t>
        <a:bodyPr/>
        <a:lstStyle/>
        <a:p>
          <a:endParaRPr lang="en-IN"/>
        </a:p>
      </dgm:t>
    </dgm:pt>
    <dgm:pt modelId="{FA35E84C-050E-475A-A16F-8A6E5D6D70B5}" type="sibTrans" cxnId="{AA0F23FB-A591-4122-B3C2-C93501CACB9E}">
      <dgm:prSet/>
      <dgm:spPr/>
      <dgm:t>
        <a:bodyPr/>
        <a:lstStyle/>
        <a:p>
          <a:endParaRPr lang="en-IN"/>
        </a:p>
      </dgm:t>
    </dgm:pt>
    <dgm:pt modelId="{B3CED08A-6E66-4C19-8EF9-55E46622615A}">
      <dgm:prSet phldrT="[Text]"/>
      <dgm:spPr/>
      <dgm:t>
        <a:bodyPr/>
        <a:lstStyle/>
        <a:p>
          <a:r>
            <a:rPr lang="en-US" dirty="0"/>
            <a:t>Event Type Selection</a:t>
          </a:r>
          <a:endParaRPr lang="en-IN" dirty="0"/>
        </a:p>
      </dgm:t>
    </dgm:pt>
    <dgm:pt modelId="{044B0656-7828-4E0B-B4A1-6DCEE86DC424}" type="parTrans" cxnId="{BD123926-A80B-4132-A9E9-A2778135C7CC}">
      <dgm:prSet/>
      <dgm:spPr/>
      <dgm:t>
        <a:bodyPr/>
        <a:lstStyle/>
        <a:p>
          <a:endParaRPr lang="en-IN"/>
        </a:p>
      </dgm:t>
    </dgm:pt>
    <dgm:pt modelId="{FC42B514-4E3C-49F0-8BE4-432AF311B127}" type="sibTrans" cxnId="{BD123926-A80B-4132-A9E9-A2778135C7CC}">
      <dgm:prSet/>
      <dgm:spPr/>
      <dgm:t>
        <a:bodyPr/>
        <a:lstStyle/>
        <a:p>
          <a:endParaRPr lang="en-IN"/>
        </a:p>
      </dgm:t>
    </dgm:pt>
    <dgm:pt modelId="{A6BF6DDA-79F2-4A04-BD2C-BABD871C01AB}">
      <dgm:prSet phldrT="[Text]"/>
      <dgm:spPr/>
      <dgm:t>
        <a:bodyPr/>
        <a:lstStyle/>
        <a:p>
          <a:r>
            <a:rPr lang="en-US" dirty="0"/>
            <a:t>Venue Booking</a:t>
          </a:r>
          <a:endParaRPr lang="en-IN" dirty="0"/>
        </a:p>
      </dgm:t>
    </dgm:pt>
    <dgm:pt modelId="{E2306819-D294-4CEC-95FA-F039FA3E55EE}" type="parTrans" cxnId="{BF075DEA-40CE-4147-802E-B8B9ECB7D718}">
      <dgm:prSet/>
      <dgm:spPr/>
      <dgm:t>
        <a:bodyPr/>
        <a:lstStyle/>
        <a:p>
          <a:endParaRPr lang="en-IN"/>
        </a:p>
      </dgm:t>
    </dgm:pt>
    <dgm:pt modelId="{1B0C9342-C7DA-4DF3-BE5D-2B8AFC5A3D51}" type="sibTrans" cxnId="{BF075DEA-40CE-4147-802E-B8B9ECB7D718}">
      <dgm:prSet/>
      <dgm:spPr/>
      <dgm:t>
        <a:bodyPr/>
        <a:lstStyle/>
        <a:p>
          <a:endParaRPr lang="en-IN"/>
        </a:p>
      </dgm:t>
    </dgm:pt>
    <dgm:pt modelId="{0DBBE43C-6D82-4DC2-BB27-503BE72EB666}">
      <dgm:prSet phldrT="[Text]"/>
      <dgm:spPr/>
      <dgm:t>
        <a:bodyPr/>
        <a:lstStyle/>
        <a:p>
          <a:r>
            <a:rPr lang="en-US" dirty="0"/>
            <a:t>Catering &amp; Service Options</a:t>
          </a:r>
          <a:endParaRPr lang="en-IN" dirty="0"/>
        </a:p>
      </dgm:t>
    </dgm:pt>
    <dgm:pt modelId="{2ED9BEC5-4ED6-4E3E-A3A3-668D8CFFF3EA}" type="parTrans" cxnId="{28F2DB9E-D6BF-419A-B5F9-83678958F8D2}">
      <dgm:prSet/>
      <dgm:spPr/>
      <dgm:t>
        <a:bodyPr/>
        <a:lstStyle/>
        <a:p>
          <a:endParaRPr lang="en-IN"/>
        </a:p>
      </dgm:t>
    </dgm:pt>
    <dgm:pt modelId="{F4728975-3886-408F-A083-9D5571F903E4}" type="sibTrans" cxnId="{28F2DB9E-D6BF-419A-B5F9-83678958F8D2}">
      <dgm:prSet/>
      <dgm:spPr/>
      <dgm:t>
        <a:bodyPr/>
        <a:lstStyle/>
        <a:p>
          <a:endParaRPr lang="en-IN"/>
        </a:p>
      </dgm:t>
    </dgm:pt>
    <dgm:pt modelId="{CD47D509-FC35-42DC-9CE6-2AA12493EC5D}">
      <dgm:prSet phldrT="[Text]"/>
      <dgm:spPr/>
      <dgm:t>
        <a:bodyPr/>
        <a:lstStyle/>
        <a:p>
          <a:r>
            <a:rPr lang="en-US" dirty="0"/>
            <a:t>Ticket Management</a:t>
          </a:r>
          <a:endParaRPr lang="en-IN" dirty="0"/>
        </a:p>
      </dgm:t>
    </dgm:pt>
    <dgm:pt modelId="{8867244F-5D12-49CC-A3C7-6CF1DD1EC9BD}" type="parTrans" cxnId="{564AB562-4D2D-4F5E-B242-51E36BBC5157}">
      <dgm:prSet/>
      <dgm:spPr/>
      <dgm:t>
        <a:bodyPr/>
        <a:lstStyle/>
        <a:p>
          <a:endParaRPr lang="en-IN"/>
        </a:p>
      </dgm:t>
    </dgm:pt>
    <dgm:pt modelId="{48C3D154-2265-4B4C-A1D5-D5DD13CC2215}" type="sibTrans" cxnId="{564AB562-4D2D-4F5E-B242-51E36BBC5157}">
      <dgm:prSet/>
      <dgm:spPr/>
      <dgm:t>
        <a:bodyPr/>
        <a:lstStyle/>
        <a:p>
          <a:endParaRPr lang="en-IN"/>
        </a:p>
      </dgm:t>
    </dgm:pt>
    <dgm:pt modelId="{E281D03F-59D3-43D0-9C26-E582DF6D37B9}">
      <dgm:prSet phldrT="[Text]"/>
      <dgm:spPr/>
      <dgm:t>
        <a:bodyPr/>
        <a:lstStyle/>
        <a:p>
          <a:r>
            <a:rPr lang="en-US" dirty="0"/>
            <a:t>Live Streaming Integration</a:t>
          </a:r>
          <a:endParaRPr lang="en-IN" dirty="0"/>
        </a:p>
      </dgm:t>
    </dgm:pt>
    <dgm:pt modelId="{C6162D25-73FB-48A4-B868-28F2C98B1711}" type="parTrans" cxnId="{196ACC95-6D23-4D63-A687-CA8693172E29}">
      <dgm:prSet/>
      <dgm:spPr/>
      <dgm:t>
        <a:bodyPr/>
        <a:lstStyle/>
        <a:p>
          <a:endParaRPr lang="en-IN"/>
        </a:p>
      </dgm:t>
    </dgm:pt>
    <dgm:pt modelId="{E0893840-79DC-4B18-86D9-4E6A6594E7B4}" type="sibTrans" cxnId="{196ACC95-6D23-4D63-A687-CA8693172E29}">
      <dgm:prSet/>
      <dgm:spPr/>
      <dgm:t>
        <a:bodyPr/>
        <a:lstStyle/>
        <a:p>
          <a:endParaRPr lang="en-IN"/>
        </a:p>
      </dgm:t>
    </dgm:pt>
    <dgm:pt modelId="{7FDB997B-E56D-46D5-AF95-6BA9CDC4D164}" type="pres">
      <dgm:prSet presAssocID="{8DCB16CE-9B74-45F2-81A5-D6E01457C1C4}" presName="hierChild1" presStyleCnt="0">
        <dgm:presLayoutVars>
          <dgm:orgChart val="1"/>
          <dgm:chPref val="1"/>
          <dgm:dir/>
          <dgm:animOne val="branch"/>
          <dgm:animLvl val="lvl"/>
          <dgm:resizeHandles/>
        </dgm:presLayoutVars>
      </dgm:prSet>
      <dgm:spPr/>
    </dgm:pt>
    <dgm:pt modelId="{CDD9D651-BF63-4BF2-ADB8-A69D870587E1}" type="pres">
      <dgm:prSet presAssocID="{9C72FC75-32B0-458D-A42B-427F30C5FB57}" presName="hierRoot1" presStyleCnt="0">
        <dgm:presLayoutVars>
          <dgm:hierBranch val="init"/>
        </dgm:presLayoutVars>
      </dgm:prSet>
      <dgm:spPr/>
    </dgm:pt>
    <dgm:pt modelId="{DB3BDA02-36ED-4C32-9528-01C52E8A76CD}" type="pres">
      <dgm:prSet presAssocID="{9C72FC75-32B0-458D-A42B-427F30C5FB57}" presName="rootComposite1" presStyleCnt="0"/>
      <dgm:spPr/>
    </dgm:pt>
    <dgm:pt modelId="{8AD99D82-EE0C-4D6E-8604-90BA84D352A9}" type="pres">
      <dgm:prSet presAssocID="{9C72FC75-32B0-458D-A42B-427F30C5FB57}" presName="rootText1" presStyleLbl="node0" presStyleIdx="0" presStyleCnt="1" custScaleX="116820" custScaleY="164652">
        <dgm:presLayoutVars>
          <dgm:chPref val="3"/>
        </dgm:presLayoutVars>
      </dgm:prSet>
      <dgm:spPr/>
    </dgm:pt>
    <dgm:pt modelId="{7A737E02-BAC0-438E-BFDC-DA06AA0D52FB}" type="pres">
      <dgm:prSet presAssocID="{9C72FC75-32B0-458D-A42B-427F30C5FB57}" presName="rootConnector1" presStyleLbl="node1" presStyleIdx="0" presStyleCnt="0"/>
      <dgm:spPr/>
    </dgm:pt>
    <dgm:pt modelId="{C9528EC4-BE25-483F-9B8B-3A17E4E6009A}" type="pres">
      <dgm:prSet presAssocID="{9C72FC75-32B0-458D-A42B-427F30C5FB57}" presName="hierChild2" presStyleCnt="0"/>
      <dgm:spPr/>
    </dgm:pt>
    <dgm:pt modelId="{71FAFB85-123D-4C99-98B4-66AA6833562F}" type="pres">
      <dgm:prSet presAssocID="{044B0656-7828-4E0B-B4A1-6DCEE86DC424}" presName="Name37" presStyleLbl="parChTrans1D2" presStyleIdx="0" presStyleCnt="5"/>
      <dgm:spPr/>
    </dgm:pt>
    <dgm:pt modelId="{6861B33D-AFE7-4D9D-8778-745AF7CDED7B}" type="pres">
      <dgm:prSet presAssocID="{B3CED08A-6E66-4C19-8EF9-55E46622615A}" presName="hierRoot2" presStyleCnt="0">
        <dgm:presLayoutVars>
          <dgm:hierBranch val="init"/>
        </dgm:presLayoutVars>
      </dgm:prSet>
      <dgm:spPr/>
    </dgm:pt>
    <dgm:pt modelId="{BD6097AE-8073-4208-98A0-9CE03BF21E30}" type="pres">
      <dgm:prSet presAssocID="{B3CED08A-6E66-4C19-8EF9-55E46622615A}" presName="rootComposite" presStyleCnt="0"/>
      <dgm:spPr/>
    </dgm:pt>
    <dgm:pt modelId="{47038C5D-7E72-43A1-9127-AABAFD938AF4}" type="pres">
      <dgm:prSet presAssocID="{B3CED08A-6E66-4C19-8EF9-55E46622615A}" presName="rootText" presStyleLbl="node2" presStyleIdx="0" presStyleCnt="5">
        <dgm:presLayoutVars>
          <dgm:chPref val="3"/>
        </dgm:presLayoutVars>
      </dgm:prSet>
      <dgm:spPr/>
    </dgm:pt>
    <dgm:pt modelId="{EFC03205-658D-46B7-9571-6D02C3060F5F}" type="pres">
      <dgm:prSet presAssocID="{B3CED08A-6E66-4C19-8EF9-55E46622615A}" presName="rootConnector" presStyleLbl="node2" presStyleIdx="0" presStyleCnt="5"/>
      <dgm:spPr/>
    </dgm:pt>
    <dgm:pt modelId="{645EB3DD-4AE1-47A4-AD7F-26CE00EE196B}" type="pres">
      <dgm:prSet presAssocID="{B3CED08A-6E66-4C19-8EF9-55E46622615A}" presName="hierChild4" presStyleCnt="0"/>
      <dgm:spPr/>
    </dgm:pt>
    <dgm:pt modelId="{7A6E6EFE-56B8-4F68-BC23-7EB0EC00B3E0}" type="pres">
      <dgm:prSet presAssocID="{B3CED08A-6E66-4C19-8EF9-55E46622615A}" presName="hierChild5" presStyleCnt="0"/>
      <dgm:spPr/>
    </dgm:pt>
    <dgm:pt modelId="{0E2BC5CD-FDB7-4249-BFE2-49DED2C67E4C}" type="pres">
      <dgm:prSet presAssocID="{E2306819-D294-4CEC-95FA-F039FA3E55EE}" presName="Name37" presStyleLbl="parChTrans1D2" presStyleIdx="1" presStyleCnt="5"/>
      <dgm:spPr/>
    </dgm:pt>
    <dgm:pt modelId="{1D5F943A-AC1E-461B-8971-A1E3369AF0E8}" type="pres">
      <dgm:prSet presAssocID="{A6BF6DDA-79F2-4A04-BD2C-BABD871C01AB}" presName="hierRoot2" presStyleCnt="0">
        <dgm:presLayoutVars>
          <dgm:hierBranch val="init"/>
        </dgm:presLayoutVars>
      </dgm:prSet>
      <dgm:spPr/>
    </dgm:pt>
    <dgm:pt modelId="{299B6440-1710-442A-91B1-DA2675E8B6B0}" type="pres">
      <dgm:prSet presAssocID="{A6BF6DDA-79F2-4A04-BD2C-BABD871C01AB}" presName="rootComposite" presStyleCnt="0"/>
      <dgm:spPr/>
    </dgm:pt>
    <dgm:pt modelId="{43900563-3EF2-493D-9A9D-462B485EF559}" type="pres">
      <dgm:prSet presAssocID="{A6BF6DDA-79F2-4A04-BD2C-BABD871C01AB}" presName="rootText" presStyleLbl="node2" presStyleIdx="1" presStyleCnt="5">
        <dgm:presLayoutVars>
          <dgm:chPref val="3"/>
        </dgm:presLayoutVars>
      </dgm:prSet>
      <dgm:spPr/>
    </dgm:pt>
    <dgm:pt modelId="{86F8305A-A4E0-46AE-A69E-41C5274D4EC0}" type="pres">
      <dgm:prSet presAssocID="{A6BF6DDA-79F2-4A04-BD2C-BABD871C01AB}" presName="rootConnector" presStyleLbl="node2" presStyleIdx="1" presStyleCnt="5"/>
      <dgm:spPr/>
    </dgm:pt>
    <dgm:pt modelId="{1CEC6503-71C9-4D0C-AC94-FAEA50B072FE}" type="pres">
      <dgm:prSet presAssocID="{A6BF6DDA-79F2-4A04-BD2C-BABD871C01AB}" presName="hierChild4" presStyleCnt="0"/>
      <dgm:spPr/>
    </dgm:pt>
    <dgm:pt modelId="{652A62A5-5781-400B-9DC3-0A839A33B9D5}" type="pres">
      <dgm:prSet presAssocID="{A6BF6DDA-79F2-4A04-BD2C-BABD871C01AB}" presName="hierChild5" presStyleCnt="0"/>
      <dgm:spPr/>
    </dgm:pt>
    <dgm:pt modelId="{6B0E3479-5016-474F-B2BF-C8889868AA4F}" type="pres">
      <dgm:prSet presAssocID="{2ED9BEC5-4ED6-4E3E-A3A3-668D8CFFF3EA}" presName="Name37" presStyleLbl="parChTrans1D2" presStyleIdx="2" presStyleCnt="5"/>
      <dgm:spPr/>
    </dgm:pt>
    <dgm:pt modelId="{141298F0-5BCD-4221-9E72-6ADB7A8288E9}" type="pres">
      <dgm:prSet presAssocID="{0DBBE43C-6D82-4DC2-BB27-503BE72EB666}" presName="hierRoot2" presStyleCnt="0">
        <dgm:presLayoutVars>
          <dgm:hierBranch val="init"/>
        </dgm:presLayoutVars>
      </dgm:prSet>
      <dgm:spPr/>
    </dgm:pt>
    <dgm:pt modelId="{898DB2D3-ED59-4CCC-9B15-7A9B8CEEBB0E}" type="pres">
      <dgm:prSet presAssocID="{0DBBE43C-6D82-4DC2-BB27-503BE72EB666}" presName="rootComposite" presStyleCnt="0"/>
      <dgm:spPr/>
    </dgm:pt>
    <dgm:pt modelId="{F420449E-9B5F-4089-AE8A-B19B8266489A}" type="pres">
      <dgm:prSet presAssocID="{0DBBE43C-6D82-4DC2-BB27-503BE72EB666}" presName="rootText" presStyleLbl="node2" presStyleIdx="2" presStyleCnt="5">
        <dgm:presLayoutVars>
          <dgm:chPref val="3"/>
        </dgm:presLayoutVars>
      </dgm:prSet>
      <dgm:spPr/>
    </dgm:pt>
    <dgm:pt modelId="{90E26801-1E59-441F-8EC0-D4A7E516DE57}" type="pres">
      <dgm:prSet presAssocID="{0DBBE43C-6D82-4DC2-BB27-503BE72EB666}" presName="rootConnector" presStyleLbl="node2" presStyleIdx="2" presStyleCnt="5"/>
      <dgm:spPr/>
    </dgm:pt>
    <dgm:pt modelId="{5CB907B6-854C-4357-9102-3329B6C1A59D}" type="pres">
      <dgm:prSet presAssocID="{0DBBE43C-6D82-4DC2-BB27-503BE72EB666}" presName="hierChild4" presStyleCnt="0"/>
      <dgm:spPr/>
    </dgm:pt>
    <dgm:pt modelId="{5000AFBD-8996-403C-B76B-35370B0928E9}" type="pres">
      <dgm:prSet presAssocID="{0DBBE43C-6D82-4DC2-BB27-503BE72EB666}" presName="hierChild5" presStyleCnt="0"/>
      <dgm:spPr/>
    </dgm:pt>
    <dgm:pt modelId="{A827A54F-970A-4D3C-9273-3D33F933E214}" type="pres">
      <dgm:prSet presAssocID="{8867244F-5D12-49CC-A3C7-6CF1DD1EC9BD}" presName="Name37" presStyleLbl="parChTrans1D2" presStyleIdx="3" presStyleCnt="5"/>
      <dgm:spPr/>
    </dgm:pt>
    <dgm:pt modelId="{80B3F8C5-400B-4C16-BE1D-F1127CC4C03F}" type="pres">
      <dgm:prSet presAssocID="{CD47D509-FC35-42DC-9CE6-2AA12493EC5D}" presName="hierRoot2" presStyleCnt="0">
        <dgm:presLayoutVars>
          <dgm:hierBranch val="init"/>
        </dgm:presLayoutVars>
      </dgm:prSet>
      <dgm:spPr/>
    </dgm:pt>
    <dgm:pt modelId="{CA8A92CC-EEFF-43D7-9288-0676B6E7C69D}" type="pres">
      <dgm:prSet presAssocID="{CD47D509-FC35-42DC-9CE6-2AA12493EC5D}" presName="rootComposite" presStyleCnt="0"/>
      <dgm:spPr/>
    </dgm:pt>
    <dgm:pt modelId="{0E3BB46A-4642-4600-94BB-DB1FC50147C0}" type="pres">
      <dgm:prSet presAssocID="{CD47D509-FC35-42DC-9CE6-2AA12493EC5D}" presName="rootText" presStyleLbl="node2" presStyleIdx="3" presStyleCnt="5">
        <dgm:presLayoutVars>
          <dgm:chPref val="3"/>
        </dgm:presLayoutVars>
      </dgm:prSet>
      <dgm:spPr/>
    </dgm:pt>
    <dgm:pt modelId="{E1539682-AC19-4C2D-8022-F3B40D630914}" type="pres">
      <dgm:prSet presAssocID="{CD47D509-FC35-42DC-9CE6-2AA12493EC5D}" presName="rootConnector" presStyleLbl="node2" presStyleIdx="3" presStyleCnt="5"/>
      <dgm:spPr/>
    </dgm:pt>
    <dgm:pt modelId="{50868270-B3C2-40DC-9C62-9D59C519F18F}" type="pres">
      <dgm:prSet presAssocID="{CD47D509-FC35-42DC-9CE6-2AA12493EC5D}" presName="hierChild4" presStyleCnt="0"/>
      <dgm:spPr/>
    </dgm:pt>
    <dgm:pt modelId="{523188B6-58F4-4354-A4BE-35649F8FB0E2}" type="pres">
      <dgm:prSet presAssocID="{CD47D509-FC35-42DC-9CE6-2AA12493EC5D}" presName="hierChild5" presStyleCnt="0"/>
      <dgm:spPr/>
    </dgm:pt>
    <dgm:pt modelId="{4920C9B5-E6CD-425E-84E5-9B58685E2F54}" type="pres">
      <dgm:prSet presAssocID="{C6162D25-73FB-48A4-B868-28F2C98B1711}" presName="Name37" presStyleLbl="parChTrans1D2" presStyleIdx="4" presStyleCnt="5"/>
      <dgm:spPr/>
    </dgm:pt>
    <dgm:pt modelId="{B50D9500-741E-49D9-A5AC-4652D451B75B}" type="pres">
      <dgm:prSet presAssocID="{E281D03F-59D3-43D0-9C26-E582DF6D37B9}" presName="hierRoot2" presStyleCnt="0">
        <dgm:presLayoutVars>
          <dgm:hierBranch val="init"/>
        </dgm:presLayoutVars>
      </dgm:prSet>
      <dgm:spPr/>
    </dgm:pt>
    <dgm:pt modelId="{78BFC9DA-C7CE-42A3-9BD7-D8316D9882F3}" type="pres">
      <dgm:prSet presAssocID="{E281D03F-59D3-43D0-9C26-E582DF6D37B9}" presName="rootComposite" presStyleCnt="0"/>
      <dgm:spPr/>
    </dgm:pt>
    <dgm:pt modelId="{D56DD28E-4424-4FF8-8EE0-BFCE2E722946}" type="pres">
      <dgm:prSet presAssocID="{E281D03F-59D3-43D0-9C26-E582DF6D37B9}" presName="rootText" presStyleLbl="node2" presStyleIdx="4" presStyleCnt="5">
        <dgm:presLayoutVars>
          <dgm:chPref val="3"/>
        </dgm:presLayoutVars>
      </dgm:prSet>
      <dgm:spPr/>
    </dgm:pt>
    <dgm:pt modelId="{A581D4BE-3560-43F6-8B9E-2437D1E7FF1C}" type="pres">
      <dgm:prSet presAssocID="{E281D03F-59D3-43D0-9C26-E582DF6D37B9}" presName="rootConnector" presStyleLbl="node2" presStyleIdx="4" presStyleCnt="5"/>
      <dgm:spPr/>
    </dgm:pt>
    <dgm:pt modelId="{57AD8543-0642-474C-9A47-4AA5514AF33F}" type="pres">
      <dgm:prSet presAssocID="{E281D03F-59D3-43D0-9C26-E582DF6D37B9}" presName="hierChild4" presStyleCnt="0"/>
      <dgm:spPr/>
    </dgm:pt>
    <dgm:pt modelId="{9E7D11AD-2158-4168-941A-0268B26EEF34}" type="pres">
      <dgm:prSet presAssocID="{E281D03F-59D3-43D0-9C26-E582DF6D37B9}" presName="hierChild5" presStyleCnt="0"/>
      <dgm:spPr/>
    </dgm:pt>
    <dgm:pt modelId="{FF71D751-E79B-472A-928C-6E25FB61CA1C}" type="pres">
      <dgm:prSet presAssocID="{9C72FC75-32B0-458D-A42B-427F30C5FB57}" presName="hierChild3" presStyleCnt="0"/>
      <dgm:spPr/>
    </dgm:pt>
  </dgm:ptLst>
  <dgm:cxnLst>
    <dgm:cxn modelId="{9021C10C-2596-47C1-BE52-695C093AB726}" type="presOf" srcId="{9C72FC75-32B0-458D-A42B-427F30C5FB57}" destId="{7A737E02-BAC0-438E-BFDC-DA06AA0D52FB}" srcOrd="1" destOrd="0" presId="urn:microsoft.com/office/officeart/2005/8/layout/orgChart1"/>
    <dgm:cxn modelId="{BD123926-A80B-4132-A9E9-A2778135C7CC}" srcId="{9C72FC75-32B0-458D-A42B-427F30C5FB57}" destId="{B3CED08A-6E66-4C19-8EF9-55E46622615A}" srcOrd="0" destOrd="0" parTransId="{044B0656-7828-4E0B-B4A1-6DCEE86DC424}" sibTransId="{FC42B514-4E3C-49F0-8BE4-432AF311B127}"/>
    <dgm:cxn modelId="{717AF42E-0922-4381-90E4-4FD969D99BD6}" type="presOf" srcId="{2ED9BEC5-4ED6-4E3E-A3A3-668D8CFFF3EA}" destId="{6B0E3479-5016-474F-B2BF-C8889868AA4F}" srcOrd="0" destOrd="0" presId="urn:microsoft.com/office/officeart/2005/8/layout/orgChart1"/>
    <dgm:cxn modelId="{AAD5F83D-F581-4955-8F4D-7E731928BFB1}" type="presOf" srcId="{B3CED08A-6E66-4C19-8EF9-55E46622615A}" destId="{EFC03205-658D-46B7-9571-6D02C3060F5F}" srcOrd="1" destOrd="0" presId="urn:microsoft.com/office/officeart/2005/8/layout/orgChart1"/>
    <dgm:cxn modelId="{52D07C5B-DDFE-4664-A638-64284C9AA309}" type="presOf" srcId="{B3CED08A-6E66-4C19-8EF9-55E46622615A}" destId="{47038C5D-7E72-43A1-9127-AABAFD938AF4}" srcOrd="0" destOrd="0" presId="urn:microsoft.com/office/officeart/2005/8/layout/orgChart1"/>
    <dgm:cxn modelId="{6F22A65C-E9B1-4053-9A1F-C480F7A61B03}" type="presOf" srcId="{CD47D509-FC35-42DC-9CE6-2AA12493EC5D}" destId="{E1539682-AC19-4C2D-8022-F3B40D630914}" srcOrd="1" destOrd="0" presId="urn:microsoft.com/office/officeart/2005/8/layout/orgChart1"/>
    <dgm:cxn modelId="{3F949C5D-FBBA-4773-A477-180CD05571FD}" type="presOf" srcId="{E281D03F-59D3-43D0-9C26-E582DF6D37B9}" destId="{A581D4BE-3560-43F6-8B9E-2437D1E7FF1C}" srcOrd="1" destOrd="0" presId="urn:microsoft.com/office/officeart/2005/8/layout/orgChart1"/>
    <dgm:cxn modelId="{564AB562-4D2D-4F5E-B242-51E36BBC5157}" srcId="{9C72FC75-32B0-458D-A42B-427F30C5FB57}" destId="{CD47D509-FC35-42DC-9CE6-2AA12493EC5D}" srcOrd="3" destOrd="0" parTransId="{8867244F-5D12-49CC-A3C7-6CF1DD1EC9BD}" sibTransId="{48C3D154-2265-4B4C-A1D5-D5DD13CC2215}"/>
    <dgm:cxn modelId="{6F9F8057-7A75-47CA-8C87-65DC32F2559A}" type="presOf" srcId="{C6162D25-73FB-48A4-B868-28F2C98B1711}" destId="{4920C9B5-E6CD-425E-84E5-9B58685E2F54}" srcOrd="0" destOrd="0" presId="urn:microsoft.com/office/officeart/2005/8/layout/orgChart1"/>
    <dgm:cxn modelId="{45CDBB5A-B5BD-4B1B-AAC0-3FCAD7552B98}" type="presOf" srcId="{0DBBE43C-6D82-4DC2-BB27-503BE72EB666}" destId="{F420449E-9B5F-4089-AE8A-B19B8266489A}" srcOrd="0" destOrd="0" presId="urn:microsoft.com/office/officeart/2005/8/layout/orgChart1"/>
    <dgm:cxn modelId="{9B7AFE86-06A4-4262-94F1-77EE3BE22209}" type="presOf" srcId="{E2306819-D294-4CEC-95FA-F039FA3E55EE}" destId="{0E2BC5CD-FDB7-4249-BFE2-49DED2C67E4C}" srcOrd="0" destOrd="0" presId="urn:microsoft.com/office/officeart/2005/8/layout/orgChart1"/>
    <dgm:cxn modelId="{70368689-597C-462E-95CC-2AF965E5DA43}" type="presOf" srcId="{CD47D509-FC35-42DC-9CE6-2AA12493EC5D}" destId="{0E3BB46A-4642-4600-94BB-DB1FC50147C0}" srcOrd="0" destOrd="0" presId="urn:microsoft.com/office/officeart/2005/8/layout/orgChart1"/>
    <dgm:cxn modelId="{196ACC95-6D23-4D63-A687-CA8693172E29}" srcId="{9C72FC75-32B0-458D-A42B-427F30C5FB57}" destId="{E281D03F-59D3-43D0-9C26-E582DF6D37B9}" srcOrd="4" destOrd="0" parTransId="{C6162D25-73FB-48A4-B868-28F2C98B1711}" sibTransId="{E0893840-79DC-4B18-86D9-4E6A6594E7B4}"/>
    <dgm:cxn modelId="{BCBBFB97-94F7-4AA3-B4D0-04E56F20F063}" type="presOf" srcId="{E281D03F-59D3-43D0-9C26-E582DF6D37B9}" destId="{D56DD28E-4424-4FF8-8EE0-BFCE2E722946}" srcOrd="0" destOrd="0" presId="urn:microsoft.com/office/officeart/2005/8/layout/orgChart1"/>
    <dgm:cxn modelId="{F4D7F99A-EC4F-4B8F-B01D-D0AC0BD85E7B}" type="presOf" srcId="{9C72FC75-32B0-458D-A42B-427F30C5FB57}" destId="{8AD99D82-EE0C-4D6E-8604-90BA84D352A9}" srcOrd="0" destOrd="0" presId="urn:microsoft.com/office/officeart/2005/8/layout/orgChart1"/>
    <dgm:cxn modelId="{28F2DB9E-D6BF-419A-B5F9-83678958F8D2}" srcId="{9C72FC75-32B0-458D-A42B-427F30C5FB57}" destId="{0DBBE43C-6D82-4DC2-BB27-503BE72EB666}" srcOrd="2" destOrd="0" parTransId="{2ED9BEC5-4ED6-4E3E-A3A3-668D8CFFF3EA}" sibTransId="{F4728975-3886-408F-A083-9D5571F903E4}"/>
    <dgm:cxn modelId="{F88C69A3-28C2-4FEC-953B-9C08C54C2F6E}" type="presOf" srcId="{8867244F-5D12-49CC-A3C7-6CF1DD1EC9BD}" destId="{A827A54F-970A-4D3C-9273-3D33F933E214}" srcOrd="0" destOrd="0" presId="urn:microsoft.com/office/officeart/2005/8/layout/orgChart1"/>
    <dgm:cxn modelId="{BB547FB0-93B5-4924-889A-8312DB1901CC}" type="presOf" srcId="{8DCB16CE-9B74-45F2-81A5-D6E01457C1C4}" destId="{7FDB997B-E56D-46D5-AF95-6BA9CDC4D164}" srcOrd="0" destOrd="0" presId="urn:microsoft.com/office/officeart/2005/8/layout/orgChart1"/>
    <dgm:cxn modelId="{1ADBCDD1-5688-42BE-8643-98A580051773}" type="presOf" srcId="{0DBBE43C-6D82-4DC2-BB27-503BE72EB666}" destId="{90E26801-1E59-441F-8EC0-D4A7E516DE57}" srcOrd="1" destOrd="0" presId="urn:microsoft.com/office/officeart/2005/8/layout/orgChart1"/>
    <dgm:cxn modelId="{493BF1DF-A56C-4C7C-8A17-3382A3D6EB72}" type="presOf" srcId="{A6BF6DDA-79F2-4A04-BD2C-BABD871C01AB}" destId="{86F8305A-A4E0-46AE-A69E-41C5274D4EC0}" srcOrd="1" destOrd="0" presId="urn:microsoft.com/office/officeart/2005/8/layout/orgChart1"/>
    <dgm:cxn modelId="{7F18C9E2-3728-467F-99B0-C585330E9A6C}" type="presOf" srcId="{A6BF6DDA-79F2-4A04-BD2C-BABD871C01AB}" destId="{43900563-3EF2-493D-9A9D-462B485EF559}" srcOrd="0" destOrd="0" presId="urn:microsoft.com/office/officeart/2005/8/layout/orgChart1"/>
    <dgm:cxn modelId="{BF075DEA-40CE-4147-802E-B8B9ECB7D718}" srcId="{9C72FC75-32B0-458D-A42B-427F30C5FB57}" destId="{A6BF6DDA-79F2-4A04-BD2C-BABD871C01AB}" srcOrd="1" destOrd="0" parTransId="{E2306819-D294-4CEC-95FA-F039FA3E55EE}" sibTransId="{1B0C9342-C7DA-4DF3-BE5D-2B8AFC5A3D51}"/>
    <dgm:cxn modelId="{AA0F23FB-A591-4122-B3C2-C93501CACB9E}" srcId="{8DCB16CE-9B74-45F2-81A5-D6E01457C1C4}" destId="{9C72FC75-32B0-458D-A42B-427F30C5FB57}" srcOrd="0" destOrd="0" parTransId="{D53D2281-4CDA-49E3-8083-5F217D74848B}" sibTransId="{FA35E84C-050E-475A-A16F-8A6E5D6D70B5}"/>
    <dgm:cxn modelId="{521747FB-9752-4593-AB5A-AB7D3EB7AEB0}" type="presOf" srcId="{044B0656-7828-4E0B-B4A1-6DCEE86DC424}" destId="{71FAFB85-123D-4C99-98B4-66AA6833562F}" srcOrd="0" destOrd="0" presId="urn:microsoft.com/office/officeart/2005/8/layout/orgChart1"/>
    <dgm:cxn modelId="{5871E7BA-EAD6-4843-8D1D-E3A04481D1AC}" type="presParOf" srcId="{7FDB997B-E56D-46D5-AF95-6BA9CDC4D164}" destId="{CDD9D651-BF63-4BF2-ADB8-A69D870587E1}" srcOrd="0" destOrd="0" presId="urn:microsoft.com/office/officeart/2005/8/layout/orgChart1"/>
    <dgm:cxn modelId="{C9F065F2-B895-4BC2-9F32-764F14FB0324}" type="presParOf" srcId="{CDD9D651-BF63-4BF2-ADB8-A69D870587E1}" destId="{DB3BDA02-36ED-4C32-9528-01C52E8A76CD}" srcOrd="0" destOrd="0" presId="urn:microsoft.com/office/officeart/2005/8/layout/orgChart1"/>
    <dgm:cxn modelId="{3E5D0404-8A67-4E6B-87F7-69F9A3B6CAE9}" type="presParOf" srcId="{DB3BDA02-36ED-4C32-9528-01C52E8A76CD}" destId="{8AD99D82-EE0C-4D6E-8604-90BA84D352A9}" srcOrd="0" destOrd="0" presId="urn:microsoft.com/office/officeart/2005/8/layout/orgChart1"/>
    <dgm:cxn modelId="{DA66A50D-C152-4097-949D-2F7A732D691D}" type="presParOf" srcId="{DB3BDA02-36ED-4C32-9528-01C52E8A76CD}" destId="{7A737E02-BAC0-438E-BFDC-DA06AA0D52FB}" srcOrd="1" destOrd="0" presId="urn:microsoft.com/office/officeart/2005/8/layout/orgChart1"/>
    <dgm:cxn modelId="{9004F5B7-01F3-4BAD-B38E-CC8A1EC79D20}" type="presParOf" srcId="{CDD9D651-BF63-4BF2-ADB8-A69D870587E1}" destId="{C9528EC4-BE25-483F-9B8B-3A17E4E6009A}" srcOrd="1" destOrd="0" presId="urn:microsoft.com/office/officeart/2005/8/layout/orgChart1"/>
    <dgm:cxn modelId="{B11F998E-6FF3-422C-8687-96A963CD029F}" type="presParOf" srcId="{C9528EC4-BE25-483F-9B8B-3A17E4E6009A}" destId="{71FAFB85-123D-4C99-98B4-66AA6833562F}" srcOrd="0" destOrd="0" presId="urn:microsoft.com/office/officeart/2005/8/layout/orgChart1"/>
    <dgm:cxn modelId="{AE974911-1261-4B0B-88FB-515B94505C38}" type="presParOf" srcId="{C9528EC4-BE25-483F-9B8B-3A17E4E6009A}" destId="{6861B33D-AFE7-4D9D-8778-745AF7CDED7B}" srcOrd="1" destOrd="0" presId="urn:microsoft.com/office/officeart/2005/8/layout/orgChart1"/>
    <dgm:cxn modelId="{350C62B1-ADB6-4D34-9B03-266892DE5E64}" type="presParOf" srcId="{6861B33D-AFE7-4D9D-8778-745AF7CDED7B}" destId="{BD6097AE-8073-4208-98A0-9CE03BF21E30}" srcOrd="0" destOrd="0" presId="urn:microsoft.com/office/officeart/2005/8/layout/orgChart1"/>
    <dgm:cxn modelId="{0E883FD7-9BD3-4FC4-8A15-53385EFDE593}" type="presParOf" srcId="{BD6097AE-8073-4208-98A0-9CE03BF21E30}" destId="{47038C5D-7E72-43A1-9127-AABAFD938AF4}" srcOrd="0" destOrd="0" presId="urn:microsoft.com/office/officeart/2005/8/layout/orgChart1"/>
    <dgm:cxn modelId="{61978108-CEF8-4BB5-87C7-DF5BD5522192}" type="presParOf" srcId="{BD6097AE-8073-4208-98A0-9CE03BF21E30}" destId="{EFC03205-658D-46B7-9571-6D02C3060F5F}" srcOrd="1" destOrd="0" presId="urn:microsoft.com/office/officeart/2005/8/layout/orgChart1"/>
    <dgm:cxn modelId="{D4308120-997A-46DD-BE0B-7BF6E483BB01}" type="presParOf" srcId="{6861B33D-AFE7-4D9D-8778-745AF7CDED7B}" destId="{645EB3DD-4AE1-47A4-AD7F-26CE00EE196B}" srcOrd="1" destOrd="0" presId="urn:microsoft.com/office/officeart/2005/8/layout/orgChart1"/>
    <dgm:cxn modelId="{6EC81CC2-B3DD-4F29-AA80-3F29CC7A3E6C}" type="presParOf" srcId="{6861B33D-AFE7-4D9D-8778-745AF7CDED7B}" destId="{7A6E6EFE-56B8-4F68-BC23-7EB0EC00B3E0}" srcOrd="2" destOrd="0" presId="urn:microsoft.com/office/officeart/2005/8/layout/orgChart1"/>
    <dgm:cxn modelId="{5CA4E956-DCFD-4044-8690-DBB912994641}" type="presParOf" srcId="{C9528EC4-BE25-483F-9B8B-3A17E4E6009A}" destId="{0E2BC5CD-FDB7-4249-BFE2-49DED2C67E4C}" srcOrd="2" destOrd="0" presId="urn:microsoft.com/office/officeart/2005/8/layout/orgChart1"/>
    <dgm:cxn modelId="{7207E848-B0ED-4EB5-8F26-FB1F313EF7C2}" type="presParOf" srcId="{C9528EC4-BE25-483F-9B8B-3A17E4E6009A}" destId="{1D5F943A-AC1E-461B-8971-A1E3369AF0E8}" srcOrd="3" destOrd="0" presId="urn:microsoft.com/office/officeart/2005/8/layout/orgChart1"/>
    <dgm:cxn modelId="{16C80B41-7140-40DA-804E-1B8FA5271098}" type="presParOf" srcId="{1D5F943A-AC1E-461B-8971-A1E3369AF0E8}" destId="{299B6440-1710-442A-91B1-DA2675E8B6B0}" srcOrd="0" destOrd="0" presId="urn:microsoft.com/office/officeart/2005/8/layout/orgChart1"/>
    <dgm:cxn modelId="{94DD2B52-E523-4C08-98DE-E747832F6B55}" type="presParOf" srcId="{299B6440-1710-442A-91B1-DA2675E8B6B0}" destId="{43900563-3EF2-493D-9A9D-462B485EF559}" srcOrd="0" destOrd="0" presId="urn:microsoft.com/office/officeart/2005/8/layout/orgChart1"/>
    <dgm:cxn modelId="{17C17C13-CDE2-432C-B89E-F9D977384042}" type="presParOf" srcId="{299B6440-1710-442A-91B1-DA2675E8B6B0}" destId="{86F8305A-A4E0-46AE-A69E-41C5274D4EC0}" srcOrd="1" destOrd="0" presId="urn:microsoft.com/office/officeart/2005/8/layout/orgChart1"/>
    <dgm:cxn modelId="{36D60C22-272C-4D11-B085-9EAF06A9C86D}" type="presParOf" srcId="{1D5F943A-AC1E-461B-8971-A1E3369AF0E8}" destId="{1CEC6503-71C9-4D0C-AC94-FAEA50B072FE}" srcOrd="1" destOrd="0" presId="urn:microsoft.com/office/officeart/2005/8/layout/orgChart1"/>
    <dgm:cxn modelId="{52DF6922-BD75-4B4E-8963-F18A30C89983}" type="presParOf" srcId="{1D5F943A-AC1E-461B-8971-A1E3369AF0E8}" destId="{652A62A5-5781-400B-9DC3-0A839A33B9D5}" srcOrd="2" destOrd="0" presId="urn:microsoft.com/office/officeart/2005/8/layout/orgChart1"/>
    <dgm:cxn modelId="{55B33C94-0359-4E7C-98FB-FE1601D6C7E2}" type="presParOf" srcId="{C9528EC4-BE25-483F-9B8B-3A17E4E6009A}" destId="{6B0E3479-5016-474F-B2BF-C8889868AA4F}" srcOrd="4" destOrd="0" presId="urn:microsoft.com/office/officeart/2005/8/layout/orgChart1"/>
    <dgm:cxn modelId="{527BB7CF-73BD-43A0-9EED-4CD39B232D04}" type="presParOf" srcId="{C9528EC4-BE25-483F-9B8B-3A17E4E6009A}" destId="{141298F0-5BCD-4221-9E72-6ADB7A8288E9}" srcOrd="5" destOrd="0" presId="urn:microsoft.com/office/officeart/2005/8/layout/orgChart1"/>
    <dgm:cxn modelId="{466253DF-BE9D-4494-8000-99C33C39DF0D}" type="presParOf" srcId="{141298F0-5BCD-4221-9E72-6ADB7A8288E9}" destId="{898DB2D3-ED59-4CCC-9B15-7A9B8CEEBB0E}" srcOrd="0" destOrd="0" presId="urn:microsoft.com/office/officeart/2005/8/layout/orgChart1"/>
    <dgm:cxn modelId="{AC9AEFAD-4784-4CB9-8C54-A9AE3177E8D8}" type="presParOf" srcId="{898DB2D3-ED59-4CCC-9B15-7A9B8CEEBB0E}" destId="{F420449E-9B5F-4089-AE8A-B19B8266489A}" srcOrd="0" destOrd="0" presId="urn:microsoft.com/office/officeart/2005/8/layout/orgChart1"/>
    <dgm:cxn modelId="{AE5B2A10-FBD1-493B-8D87-60B9C0EDA725}" type="presParOf" srcId="{898DB2D3-ED59-4CCC-9B15-7A9B8CEEBB0E}" destId="{90E26801-1E59-441F-8EC0-D4A7E516DE57}" srcOrd="1" destOrd="0" presId="urn:microsoft.com/office/officeart/2005/8/layout/orgChart1"/>
    <dgm:cxn modelId="{E794E7ED-65A6-4BBE-A9B1-A171AB372857}" type="presParOf" srcId="{141298F0-5BCD-4221-9E72-6ADB7A8288E9}" destId="{5CB907B6-854C-4357-9102-3329B6C1A59D}" srcOrd="1" destOrd="0" presId="urn:microsoft.com/office/officeart/2005/8/layout/orgChart1"/>
    <dgm:cxn modelId="{D38FD825-CE49-4118-BDDA-4E47906D8E94}" type="presParOf" srcId="{141298F0-5BCD-4221-9E72-6ADB7A8288E9}" destId="{5000AFBD-8996-403C-B76B-35370B0928E9}" srcOrd="2" destOrd="0" presId="urn:microsoft.com/office/officeart/2005/8/layout/orgChart1"/>
    <dgm:cxn modelId="{12480955-D200-4CE4-80D5-FC7F2AD178A9}" type="presParOf" srcId="{C9528EC4-BE25-483F-9B8B-3A17E4E6009A}" destId="{A827A54F-970A-4D3C-9273-3D33F933E214}" srcOrd="6" destOrd="0" presId="urn:microsoft.com/office/officeart/2005/8/layout/orgChart1"/>
    <dgm:cxn modelId="{21056A82-453C-4638-80ED-7ECE3C9FD4AD}" type="presParOf" srcId="{C9528EC4-BE25-483F-9B8B-3A17E4E6009A}" destId="{80B3F8C5-400B-4C16-BE1D-F1127CC4C03F}" srcOrd="7" destOrd="0" presId="urn:microsoft.com/office/officeart/2005/8/layout/orgChart1"/>
    <dgm:cxn modelId="{663365D5-21E9-485B-9F02-7AC9395A12AF}" type="presParOf" srcId="{80B3F8C5-400B-4C16-BE1D-F1127CC4C03F}" destId="{CA8A92CC-EEFF-43D7-9288-0676B6E7C69D}" srcOrd="0" destOrd="0" presId="urn:microsoft.com/office/officeart/2005/8/layout/orgChart1"/>
    <dgm:cxn modelId="{2FE0A111-13AF-4581-9122-077094105BF0}" type="presParOf" srcId="{CA8A92CC-EEFF-43D7-9288-0676B6E7C69D}" destId="{0E3BB46A-4642-4600-94BB-DB1FC50147C0}" srcOrd="0" destOrd="0" presId="urn:microsoft.com/office/officeart/2005/8/layout/orgChart1"/>
    <dgm:cxn modelId="{B3622AD9-B6C2-4079-999E-83DA4AEF5509}" type="presParOf" srcId="{CA8A92CC-EEFF-43D7-9288-0676B6E7C69D}" destId="{E1539682-AC19-4C2D-8022-F3B40D630914}" srcOrd="1" destOrd="0" presId="urn:microsoft.com/office/officeart/2005/8/layout/orgChart1"/>
    <dgm:cxn modelId="{E8ECE9D3-B6E7-4F60-B72A-774B16A98449}" type="presParOf" srcId="{80B3F8C5-400B-4C16-BE1D-F1127CC4C03F}" destId="{50868270-B3C2-40DC-9C62-9D59C519F18F}" srcOrd="1" destOrd="0" presId="urn:microsoft.com/office/officeart/2005/8/layout/orgChart1"/>
    <dgm:cxn modelId="{BF71C756-490A-4C8B-A82F-EAB5EFD8E625}" type="presParOf" srcId="{80B3F8C5-400B-4C16-BE1D-F1127CC4C03F}" destId="{523188B6-58F4-4354-A4BE-35649F8FB0E2}" srcOrd="2" destOrd="0" presId="urn:microsoft.com/office/officeart/2005/8/layout/orgChart1"/>
    <dgm:cxn modelId="{6C43EDB8-E889-4C88-A6B1-A7F4C4E9EC03}" type="presParOf" srcId="{C9528EC4-BE25-483F-9B8B-3A17E4E6009A}" destId="{4920C9B5-E6CD-425E-84E5-9B58685E2F54}" srcOrd="8" destOrd="0" presId="urn:microsoft.com/office/officeart/2005/8/layout/orgChart1"/>
    <dgm:cxn modelId="{79C9FAEE-56E4-4D13-B1A2-5D07DA70AF91}" type="presParOf" srcId="{C9528EC4-BE25-483F-9B8B-3A17E4E6009A}" destId="{B50D9500-741E-49D9-A5AC-4652D451B75B}" srcOrd="9" destOrd="0" presId="urn:microsoft.com/office/officeart/2005/8/layout/orgChart1"/>
    <dgm:cxn modelId="{34E6C0E3-196D-4629-A82D-CE5D3871A372}" type="presParOf" srcId="{B50D9500-741E-49D9-A5AC-4652D451B75B}" destId="{78BFC9DA-C7CE-42A3-9BD7-D8316D9882F3}" srcOrd="0" destOrd="0" presId="urn:microsoft.com/office/officeart/2005/8/layout/orgChart1"/>
    <dgm:cxn modelId="{6F6C9294-62A5-4AB5-9488-2CBD680C8406}" type="presParOf" srcId="{78BFC9DA-C7CE-42A3-9BD7-D8316D9882F3}" destId="{D56DD28E-4424-4FF8-8EE0-BFCE2E722946}" srcOrd="0" destOrd="0" presId="urn:microsoft.com/office/officeart/2005/8/layout/orgChart1"/>
    <dgm:cxn modelId="{DD3E917B-27BC-4B50-B168-6481CB6D4598}" type="presParOf" srcId="{78BFC9DA-C7CE-42A3-9BD7-D8316D9882F3}" destId="{A581D4BE-3560-43F6-8B9E-2437D1E7FF1C}" srcOrd="1" destOrd="0" presId="urn:microsoft.com/office/officeart/2005/8/layout/orgChart1"/>
    <dgm:cxn modelId="{6AD5BE3B-A38B-477D-AE50-EF75221E2A64}" type="presParOf" srcId="{B50D9500-741E-49D9-A5AC-4652D451B75B}" destId="{57AD8543-0642-474C-9A47-4AA5514AF33F}" srcOrd="1" destOrd="0" presId="urn:microsoft.com/office/officeart/2005/8/layout/orgChart1"/>
    <dgm:cxn modelId="{36F92BF9-AB64-460C-B87A-5827391BE9EF}" type="presParOf" srcId="{B50D9500-741E-49D9-A5AC-4652D451B75B}" destId="{9E7D11AD-2158-4168-941A-0268B26EEF34}" srcOrd="2" destOrd="0" presId="urn:microsoft.com/office/officeart/2005/8/layout/orgChart1"/>
    <dgm:cxn modelId="{7050C1F7-4F1D-498D-850D-6727A4603363}" type="presParOf" srcId="{CDD9D651-BF63-4BF2-ADB8-A69D870587E1}" destId="{FF71D751-E79B-472A-928C-6E25FB61CA1C}"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A4108-C645-4E88-A82C-C46C7D19B8AD}">
      <dsp:nvSpPr>
        <dsp:cNvPr id="0" name=""/>
        <dsp:cNvSpPr/>
      </dsp:nvSpPr>
      <dsp:spPr>
        <a:xfrm>
          <a:off x="0" y="622300"/>
          <a:ext cx="3809999" cy="2286000"/>
        </a:xfrm>
        <a:prstGeom prst="rect">
          <a:avLst/>
        </a:prstGeom>
        <a:gradFill rotWithShape="0">
          <a:gsLst>
            <a:gs pos="0">
              <a:schemeClr val="accent1">
                <a:shade val="80000"/>
                <a:hueOff val="0"/>
                <a:satOff val="0"/>
                <a:lumOff val="0"/>
                <a:alphaOff val="0"/>
                <a:tint val="50000"/>
                <a:satMod val="300000"/>
              </a:schemeClr>
            </a:gs>
            <a:gs pos="35000">
              <a:schemeClr val="accent1">
                <a:shade val="80000"/>
                <a:hueOff val="0"/>
                <a:satOff val="0"/>
                <a:lumOff val="0"/>
                <a:alphaOff val="0"/>
                <a:tint val="37000"/>
                <a:satMod val="300000"/>
              </a:schemeClr>
            </a:gs>
            <a:gs pos="100000">
              <a:schemeClr val="accent1">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Complex Event Management</a:t>
          </a:r>
          <a:endParaRPr lang="en-IN" sz="4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a:off x="0" y="622300"/>
        <a:ext cx="3809999" cy="2286000"/>
      </dsp:txXfrm>
    </dsp:sp>
    <dsp:sp modelId="{241FB6E4-F100-499E-9BEA-3E7038022A80}">
      <dsp:nvSpPr>
        <dsp:cNvPr id="0" name=""/>
        <dsp:cNvSpPr/>
      </dsp:nvSpPr>
      <dsp:spPr>
        <a:xfrm>
          <a:off x="4191000" y="622300"/>
          <a:ext cx="3809999" cy="2286000"/>
        </a:xfrm>
        <a:prstGeom prst="rect">
          <a:avLst/>
        </a:prstGeom>
        <a:gradFill rotWithShape="0">
          <a:gsLst>
            <a:gs pos="0">
              <a:schemeClr val="accent1">
                <a:shade val="80000"/>
                <a:hueOff val="76561"/>
                <a:satOff val="-1098"/>
                <a:lumOff val="6404"/>
                <a:alphaOff val="0"/>
                <a:tint val="50000"/>
                <a:satMod val="300000"/>
              </a:schemeClr>
            </a:gs>
            <a:gs pos="35000">
              <a:schemeClr val="accent1">
                <a:shade val="80000"/>
                <a:hueOff val="76561"/>
                <a:satOff val="-1098"/>
                <a:lumOff val="6404"/>
                <a:alphaOff val="0"/>
                <a:tint val="37000"/>
                <a:satMod val="300000"/>
              </a:schemeClr>
            </a:gs>
            <a:gs pos="100000">
              <a:schemeClr val="accent1">
                <a:shade val="80000"/>
                <a:hueOff val="76561"/>
                <a:satOff val="-1098"/>
                <a:lumOff val="640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Inefficient Ticketing Systems</a:t>
          </a:r>
          <a:endParaRPr lang="en-IN" sz="4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a:off x="4191000" y="622300"/>
        <a:ext cx="3809999" cy="2286000"/>
      </dsp:txXfrm>
    </dsp:sp>
    <dsp:sp modelId="{094B13DA-2850-4551-8E77-3B573D16AB7F}">
      <dsp:nvSpPr>
        <dsp:cNvPr id="0" name=""/>
        <dsp:cNvSpPr/>
      </dsp:nvSpPr>
      <dsp:spPr>
        <a:xfrm>
          <a:off x="8382000" y="622300"/>
          <a:ext cx="3809999" cy="2286000"/>
        </a:xfrm>
        <a:prstGeom prst="rect">
          <a:avLst/>
        </a:prstGeom>
        <a:gradFill rotWithShape="0">
          <a:gsLst>
            <a:gs pos="0">
              <a:schemeClr val="accent1">
                <a:shade val="80000"/>
                <a:hueOff val="153123"/>
                <a:satOff val="-2196"/>
                <a:lumOff val="12807"/>
                <a:alphaOff val="0"/>
                <a:tint val="50000"/>
                <a:satMod val="300000"/>
              </a:schemeClr>
            </a:gs>
            <a:gs pos="35000">
              <a:schemeClr val="accent1">
                <a:shade val="80000"/>
                <a:hueOff val="153123"/>
                <a:satOff val="-2196"/>
                <a:lumOff val="12807"/>
                <a:alphaOff val="0"/>
                <a:tint val="37000"/>
                <a:satMod val="300000"/>
              </a:schemeClr>
            </a:gs>
            <a:gs pos="100000">
              <a:schemeClr val="accent1">
                <a:shade val="80000"/>
                <a:hueOff val="153123"/>
                <a:satOff val="-2196"/>
                <a:lumOff val="1280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Limited Event Visibility</a:t>
          </a:r>
          <a:endParaRPr lang="en-IN" sz="4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a:off x="8382000" y="622300"/>
        <a:ext cx="3809999" cy="2286000"/>
      </dsp:txXfrm>
    </dsp:sp>
    <dsp:sp modelId="{7804689F-503F-42D4-8ACF-28D8A8197B20}">
      <dsp:nvSpPr>
        <dsp:cNvPr id="0" name=""/>
        <dsp:cNvSpPr/>
      </dsp:nvSpPr>
      <dsp:spPr>
        <a:xfrm>
          <a:off x="2095500" y="3289300"/>
          <a:ext cx="3809999" cy="2286000"/>
        </a:xfrm>
        <a:prstGeom prst="rect">
          <a:avLst/>
        </a:prstGeom>
        <a:gradFill rotWithShape="0">
          <a:gsLst>
            <a:gs pos="0">
              <a:schemeClr val="accent1">
                <a:shade val="80000"/>
                <a:hueOff val="229684"/>
                <a:satOff val="-3294"/>
                <a:lumOff val="19211"/>
                <a:alphaOff val="0"/>
                <a:tint val="50000"/>
                <a:satMod val="300000"/>
              </a:schemeClr>
            </a:gs>
            <a:gs pos="35000">
              <a:schemeClr val="accent1">
                <a:shade val="80000"/>
                <a:hueOff val="229684"/>
                <a:satOff val="-3294"/>
                <a:lumOff val="19211"/>
                <a:alphaOff val="0"/>
                <a:tint val="37000"/>
                <a:satMod val="300000"/>
              </a:schemeClr>
            </a:gs>
            <a:gs pos="100000">
              <a:schemeClr val="accent1">
                <a:shade val="80000"/>
                <a:hueOff val="229684"/>
                <a:satOff val="-3294"/>
                <a:lumOff val="1921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Disjointed User Experience</a:t>
          </a:r>
          <a:endParaRPr lang="en-IN" sz="4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a:off x="2095500" y="3289300"/>
        <a:ext cx="3809999" cy="2286000"/>
      </dsp:txXfrm>
    </dsp:sp>
    <dsp:sp modelId="{86547654-C2DB-4E0A-9DCD-F10A8355542F}">
      <dsp:nvSpPr>
        <dsp:cNvPr id="0" name=""/>
        <dsp:cNvSpPr/>
      </dsp:nvSpPr>
      <dsp:spPr>
        <a:xfrm>
          <a:off x="6286500" y="3289299"/>
          <a:ext cx="3809999" cy="2286000"/>
        </a:xfrm>
        <a:prstGeom prst="rect">
          <a:avLst/>
        </a:prstGeom>
        <a:gradFill rotWithShape="0">
          <a:gsLst>
            <a:gs pos="0">
              <a:schemeClr val="accent1">
                <a:shade val="80000"/>
                <a:hueOff val="306246"/>
                <a:satOff val="-4392"/>
                <a:lumOff val="25615"/>
                <a:alphaOff val="0"/>
                <a:tint val="50000"/>
                <a:satMod val="300000"/>
              </a:schemeClr>
            </a:gs>
            <a:gs pos="35000">
              <a:schemeClr val="accent1">
                <a:shade val="80000"/>
                <a:hueOff val="306246"/>
                <a:satOff val="-4392"/>
                <a:lumOff val="25615"/>
                <a:alphaOff val="0"/>
                <a:tint val="37000"/>
                <a:satMod val="300000"/>
              </a:schemeClr>
            </a:gs>
            <a:gs pos="100000">
              <a:schemeClr val="accent1">
                <a:shade val="80000"/>
                <a:hueOff val="306246"/>
                <a:satOff val="-4392"/>
                <a:lumOff val="2561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Limited Customization Options</a:t>
          </a:r>
          <a:endParaRPr lang="en-IN" sz="4500" b="1" kern="1200"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dsp:txBody>
      <dsp:txXfrm>
        <a:off x="6286500" y="3289299"/>
        <a:ext cx="3809999" cy="228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C087C-7B0E-4D83-9CB5-2448366BB509}">
      <dsp:nvSpPr>
        <dsp:cNvPr id="0" name=""/>
        <dsp:cNvSpPr/>
      </dsp:nvSpPr>
      <dsp:spPr>
        <a:xfrm>
          <a:off x="3371583" y="0"/>
          <a:ext cx="6172734" cy="6172734"/>
        </a:xfrm>
        <a:prstGeom prst="diamond">
          <a:avLst/>
        </a:prstGeom>
        <a:solidFill>
          <a:schemeClr val="dk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sp>
    <dsp:sp modelId="{F56263A9-D657-4896-8844-A7C5A72DE2EB}">
      <dsp:nvSpPr>
        <dsp:cNvPr id="0" name=""/>
        <dsp:cNvSpPr/>
      </dsp:nvSpPr>
      <dsp:spPr>
        <a:xfrm>
          <a:off x="3957992" y="586409"/>
          <a:ext cx="2407366" cy="2407366"/>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HTML</a:t>
          </a:r>
          <a:endParaRPr lang="en-IN" sz="3700" kern="1200" dirty="0"/>
        </a:p>
      </dsp:txBody>
      <dsp:txXfrm>
        <a:off x="4075510" y="703927"/>
        <a:ext cx="2172330" cy="2172330"/>
      </dsp:txXfrm>
    </dsp:sp>
    <dsp:sp modelId="{9159F99F-C570-4A50-AD65-6970AEF05EE0}">
      <dsp:nvSpPr>
        <dsp:cNvPr id="0" name=""/>
        <dsp:cNvSpPr/>
      </dsp:nvSpPr>
      <dsp:spPr>
        <a:xfrm>
          <a:off x="6550541" y="586409"/>
          <a:ext cx="2407366" cy="2407366"/>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CSS</a:t>
          </a:r>
          <a:endParaRPr lang="en-IN" sz="3700" kern="1200" dirty="0"/>
        </a:p>
      </dsp:txBody>
      <dsp:txXfrm>
        <a:off x="6668059" y="703927"/>
        <a:ext cx="2172330" cy="2172330"/>
      </dsp:txXfrm>
    </dsp:sp>
    <dsp:sp modelId="{1A24D1AF-BA8B-4979-9775-1BB7E2B72BB5}">
      <dsp:nvSpPr>
        <dsp:cNvPr id="0" name=""/>
        <dsp:cNvSpPr/>
      </dsp:nvSpPr>
      <dsp:spPr>
        <a:xfrm>
          <a:off x="3957992" y="3178958"/>
          <a:ext cx="2407366" cy="2407366"/>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Javascript</a:t>
          </a:r>
          <a:endParaRPr lang="en-IN" sz="3700" kern="1200" dirty="0"/>
        </a:p>
      </dsp:txBody>
      <dsp:txXfrm>
        <a:off x="4075510" y="3296476"/>
        <a:ext cx="2172330" cy="2172330"/>
      </dsp:txXfrm>
    </dsp:sp>
    <dsp:sp modelId="{78C57A1E-84AA-466B-BF1E-9B92C81AEC25}">
      <dsp:nvSpPr>
        <dsp:cNvPr id="0" name=""/>
        <dsp:cNvSpPr/>
      </dsp:nvSpPr>
      <dsp:spPr>
        <a:xfrm>
          <a:off x="6550541" y="3178958"/>
          <a:ext cx="2407366" cy="2407366"/>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Bootstrap</a:t>
          </a:r>
          <a:endParaRPr lang="en-IN" sz="3700" kern="1200" dirty="0"/>
        </a:p>
      </dsp:txBody>
      <dsp:txXfrm>
        <a:off x="6668059" y="3296476"/>
        <a:ext cx="2172330" cy="21723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0C9B5-E6CD-425E-84E5-9B58685E2F54}">
      <dsp:nvSpPr>
        <dsp:cNvPr id="0" name=""/>
        <dsp:cNvSpPr/>
      </dsp:nvSpPr>
      <dsp:spPr>
        <a:xfrm>
          <a:off x="6758589" y="4484584"/>
          <a:ext cx="5600339" cy="485979"/>
        </a:xfrm>
        <a:custGeom>
          <a:avLst/>
          <a:gdLst/>
          <a:ahLst/>
          <a:cxnLst/>
          <a:rect l="0" t="0" r="0" b="0"/>
          <a:pathLst>
            <a:path>
              <a:moveTo>
                <a:pt x="0" y="0"/>
              </a:moveTo>
              <a:lnTo>
                <a:pt x="0" y="242989"/>
              </a:lnTo>
              <a:lnTo>
                <a:pt x="5600339" y="242989"/>
              </a:lnTo>
              <a:lnTo>
                <a:pt x="5600339" y="485979"/>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827A54F-970A-4D3C-9273-3D33F933E214}">
      <dsp:nvSpPr>
        <dsp:cNvPr id="0" name=""/>
        <dsp:cNvSpPr/>
      </dsp:nvSpPr>
      <dsp:spPr>
        <a:xfrm>
          <a:off x="6758589" y="4484584"/>
          <a:ext cx="2800169" cy="485979"/>
        </a:xfrm>
        <a:custGeom>
          <a:avLst/>
          <a:gdLst/>
          <a:ahLst/>
          <a:cxnLst/>
          <a:rect l="0" t="0" r="0" b="0"/>
          <a:pathLst>
            <a:path>
              <a:moveTo>
                <a:pt x="0" y="0"/>
              </a:moveTo>
              <a:lnTo>
                <a:pt x="0" y="242989"/>
              </a:lnTo>
              <a:lnTo>
                <a:pt x="2800169" y="242989"/>
              </a:lnTo>
              <a:lnTo>
                <a:pt x="2800169" y="485979"/>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B0E3479-5016-474F-B2BF-C8889868AA4F}">
      <dsp:nvSpPr>
        <dsp:cNvPr id="0" name=""/>
        <dsp:cNvSpPr/>
      </dsp:nvSpPr>
      <dsp:spPr>
        <a:xfrm>
          <a:off x="6712869" y="4484584"/>
          <a:ext cx="91440" cy="485979"/>
        </a:xfrm>
        <a:custGeom>
          <a:avLst/>
          <a:gdLst/>
          <a:ahLst/>
          <a:cxnLst/>
          <a:rect l="0" t="0" r="0" b="0"/>
          <a:pathLst>
            <a:path>
              <a:moveTo>
                <a:pt x="45720" y="0"/>
              </a:moveTo>
              <a:lnTo>
                <a:pt x="45720" y="485979"/>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E2BC5CD-FDB7-4249-BFE2-49DED2C67E4C}">
      <dsp:nvSpPr>
        <dsp:cNvPr id="0" name=""/>
        <dsp:cNvSpPr/>
      </dsp:nvSpPr>
      <dsp:spPr>
        <a:xfrm>
          <a:off x="3958419" y="4484584"/>
          <a:ext cx="2800169" cy="485979"/>
        </a:xfrm>
        <a:custGeom>
          <a:avLst/>
          <a:gdLst/>
          <a:ahLst/>
          <a:cxnLst/>
          <a:rect l="0" t="0" r="0" b="0"/>
          <a:pathLst>
            <a:path>
              <a:moveTo>
                <a:pt x="2800169" y="0"/>
              </a:moveTo>
              <a:lnTo>
                <a:pt x="2800169" y="242989"/>
              </a:lnTo>
              <a:lnTo>
                <a:pt x="0" y="242989"/>
              </a:lnTo>
              <a:lnTo>
                <a:pt x="0" y="485979"/>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1FAFB85-123D-4C99-98B4-66AA6833562F}">
      <dsp:nvSpPr>
        <dsp:cNvPr id="0" name=""/>
        <dsp:cNvSpPr/>
      </dsp:nvSpPr>
      <dsp:spPr>
        <a:xfrm>
          <a:off x="1158249" y="4484584"/>
          <a:ext cx="5600339" cy="485979"/>
        </a:xfrm>
        <a:custGeom>
          <a:avLst/>
          <a:gdLst/>
          <a:ahLst/>
          <a:cxnLst/>
          <a:rect l="0" t="0" r="0" b="0"/>
          <a:pathLst>
            <a:path>
              <a:moveTo>
                <a:pt x="5600339" y="0"/>
              </a:moveTo>
              <a:lnTo>
                <a:pt x="5600339" y="242989"/>
              </a:lnTo>
              <a:lnTo>
                <a:pt x="0" y="242989"/>
              </a:lnTo>
              <a:lnTo>
                <a:pt x="0" y="485979"/>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AD99D82-EE0C-4D6E-8604-90BA84D352A9}">
      <dsp:nvSpPr>
        <dsp:cNvPr id="0" name=""/>
        <dsp:cNvSpPr/>
      </dsp:nvSpPr>
      <dsp:spPr>
        <a:xfrm>
          <a:off x="5406870" y="2579404"/>
          <a:ext cx="2703436" cy="1905179"/>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0" kern="1200" cap="none" spc="0" dirty="0">
              <a:ln w="0"/>
              <a:solidFill>
                <a:schemeClr val="tx1"/>
              </a:solidFill>
              <a:effectLst>
                <a:outerShdw blurRad="38100" dist="19050" dir="2700000" algn="tl" rotWithShape="0">
                  <a:schemeClr val="dk1">
                    <a:alpha val="40000"/>
                  </a:schemeClr>
                </a:outerShdw>
              </a:effectLst>
            </a:rPr>
            <a:t>Features</a:t>
          </a:r>
          <a:endParaRPr lang="en-IN" sz="2800" b="0" kern="1200" cap="none" spc="0" dirty="0">
            <a:ln w="0"/>
            <a:solidFill>
              <a:schemeClr val="tx1"/>
            </a:solidFill>
            <a:effectLst>
              <a:outerShdw blurRad="38100" dist="19050" dir="2700000" algn="tl" rotWithShape="0">
                <a:schemeClr val="dk1">
                  <a:alpha val="40000"/>
                </a:schemeClr>
              </a:outerShdw>
            </a:effectLst>
          </a:endParaRPr>
        </a:p>
      </dsp:txBody>
      <dsp:txXfrm>
        <a:off x="5406870" y="2579404"/>
        <a:ext cx="2703436" cy="1905179"/>
      </dsp:txXfrm>
    </dsp:sp>
    <dsp:sp modelId="{47038C5D-7E72-43A1-9127-AABAFD938AF4}">
      <dsp:nvSpPr>
        <dsp:cNvPr id="0" name=""/>
        <dsp:cNvSpPr/>
      </dsp:nvSpPr>
      <dsp:spPr>
        <a:xfrm>
          <a:off x="1155" y="4970564"/>
          <a:ext cx="2314189" cy="115709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Event Type Selection</a:t>
          </a:r>
          <a:endParaRPr lang="en-IN" sz="2800" kern="1200" dirty="0"/>
        </a:p>
      </dsp:txBody>
      <dsp:txXfrm>
        <a:off x="1155" y="4970564"/>
        <a:ext cx="2314189" cy="1157094"/>
      </dsp:txXfrm>
    </dsp:sp>
    <dsp:sp modelId="{43900563-3EF2-493D-9A9D-462B485EF559}">
      <dsp:nvSpPr>
        <dsp:cNvPr id="0" name=""/>
        <dsp:cNvSpPr/>
      </dsp:nvSpPr>
      <dsp:spPr>
        <a:xfrm>
          <a:off x="2801324" y="4970564"/>
          <a:ext cx="2314189" cy="115709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Venue Booking</a:t>
          </a:r>
          <a:endParaRPr lang="en-IN" sz="2800" kern="1200" dirty="0"/>
        </a:p>
      </dsp:txBody>
      <dsp:txXfrm>
        <a:off x="2801324" y="4970564"/>
        <a:ext cx="2314189" cy="1157094"/>
      </dsp:txXfrm>
    </dsp:sp>
    <dsp:sp modelId="{F420449E-9B5F-4089-AE8A-B19B8266489A}">
      <dsp:nvSpPr>
        <dsp:cNvPr id="0" name=""/>
        <dsp:cNvSpPr/>
      </dsp:nvSpPr>
      <dsp:spPr>
        <a:xfrm>
          <a:off x="5601494" y="4970564"/>
          <a:ext cx="2314189" cy="115709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Catering &amp; Service Options</a:t>
          </a:r>
          <a:endParaRPr lang="en-IN" sz="2800" kern="1200" dirty="0"/>
        </a:p>
      </dsp:txBody>
      <dsp:txXfrm>
        <a:off x="5601494" y="4970564"/>
        <a:ext cx="2314189" cy="1157094"/>
      </dsp:txXfrm>
    </dsp:sp>
    <dsp:sp modelId="{0E3BB46A-4642-4600-94BB-DB1FC50147C0}">
      <dsp:nvSpPr>
        <dsp:cNvPr id="0" name=""/>
        <dsp:cNvSpPr/>
      </dsp:nvSpPr>
      <dsp:spPr>
        <a:xfrm>
          <a:off x="8401663" y="4970564"/>
          <a:ext cx="2314189" cy="115709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Ticket Management</a:t>
          </a:r>
          <a:endParaRPr lang="en-IN" sz="2800" kern="1200" dirty="0"/>
        </a:p>
      </dsp:txBody>
      <dsp:txXfrm>
        <a:off x="8401663" y="4970564"/>
        <a:ext cx="2314189" cy="1157094"/>
      </dsp:txXfrm>
    </dsp:sp>
    <dsp:sp modelId="{D56DD28E-4424-4FF8-8EE0-BFCE2E722946}">
      <dsp:nvSpPr>
        <dsp:cNvPr id="0" name=""/>
        <dsp:cNvSpPr/>
      </dsp:nvSpPr>
      <dsp:spPr>
        <a:xfrm>
          <a:off x="11201833" y="4970564"/>
          <a:ext cx="2314189" cy="115709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Live Streaming Integration</a:t>
          </a:r>
          <a:endParaRPr lang="en-IN" sz="2800" kern="1200" dirty="0"/>
        </a:p>
      </dsp:txBody>
      <dsp:txXfrm>
        <a:off x="11201833" y="4970564"/>
        <a:ext cx="2314189" cy="11570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400" b="0" i="0">
                <a:solidFill>
                  <a:schemeClr val="tx1"/>
                </a:solidFill>
                <a:latin typeface="SimSun"/>
                <a:cs typeface="SimSu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400" b="0" i="0">
                <a:solidFill>
                  <a:schemeClr val="tx1"/>
                </a:solidFill>
                <a:latin typeface="SimSun"/>
                <a:cs typeface="SimSun"/>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211705" cy="10287000"/>
          </a:xfrm>
          <a:custGeom>
            <a:avLst/>
            <a:gdLst/>
            <a:ahLst/>
            <a:cxnLst/>
            <a:rect l="l" t="t" r="r" b="b"/>
            <a:pathLst>
              <a:path w="2211705" h="10287000">
                <a:moveTo>
                  <a:pt x="0" y="0"/>
                </a:moveTo>
                <a:lnTo>
                  <a:pt x="2211310" y="0"/>
                </a:lnTo>
                <a:lnTo>
                  <a:pt x="2211310" y="10286999"/>
                </a:lnTo>
                <a:lnTo>
                  <a:pt x="0" y="10286999"/>
                </a:lnTo>
                <a:lnTo>
                  <a:pt x="0" y="0"/>
                </a:lnTo>
                <a:close/>
              </a:path>
            </a:pathLst>
          </a:custGeom>
          <a:solidFill>
            <a:srgbClr val="DED3CA"/>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9790083" y="1317350"/>
            <a:ext cx="6998750" cy="7654511"/>
          </a:xfrm>
          <a:prstGeom prst="rect">
            <a:avLst/>
          </a:prstGeom>
        </p:spPr>
      </p:pic>
      <p:sp>
        <p:nvSpPr>
          <p:cNvPr id="18" name="bg object 18"/>
          <p:cNvSpPr/>
          <p:nvPr/>
        </p:nvSpPr>
        <p:spPr>
          <a:xfrm>
            <a:off x="0" y="7105272"/>
            <a:ext cx="3722370" cy="3181985"/>
          </a:xfrm>
          <a:custGeom>
            <a:avLst/>
            <a:gdLst/>
            <a:ahLst/>
            <a:cxnLst/>
            <a:rect l="l" t="t" r="r" b="b"/>
            <a:pathLst>
              <a:path w="3722370" h="3181984">
                <a:moveTo>
                  <a:pt x="2540391" y="2395378"/>
                </a:moveTo>
                <a:lnTo>
                  <a:pt x="2352241" y="2395378"/>
                </a:lnTo>
                <a:lnTo>
                  <a:pt x="2419502" y="2376012"/>
                </a:lnTo>
                <a:lnTo>
                  <a:pt x="2438868" y="2308752"/>
                </a:lnTo>
                <a:lnTo>
                  <a:pt x="2438868" y="0"/>
                </a:lnTo>
                <a:lnTo>
                  <a:pt x="2453765" y="0"/>
                </a:lnTo>
                <a:lnTo>
                  <a:pt x="2453765" y="2308752"/>
                </a:lnTo>
                <a:lnTo>
                  <a:pt x="2473131" y="2376012"/>
                </a:lnTo>
                <a:lnTo>
                  <a:pt x="2540391" y="2395378"/>
                </a:lnTo>
                <a:close/>
              </a:path>
              <a:path w="3722370" h="3181984">
                <a:moveTo>
                  <a:pt x="3722327" y="2410276"/>
                </a:moveTo>
                <a:lnTo>
                  <a:pt x="0" y="2410276"/>
                </a:lnTo>
                <a:lnTo>
                  <a:pt x="0" y="2395378"/>
                </a:lnTo>
                <a:lnTo>
                  <a:pt x="3722327" y="2395378"/>
                </a:lnTo>
                <a:lnTo>
                  <a:pt x="3722327" y="2410276"/>
                </a:lnTo>
                <a:close/>
              </a:path>
              <a:path w="3722370" h="3181984">
                <a:moveTo>
                  <a:pt x="2453765" y="3181727"/>
                </a:moveTo>
                <a:lnTo>
                  <a:pt x="2438793" y="3181727"/>
                </a:lnTo>
                <a:lnTo>
                  <a:pt x="2438793" y="2687958"/>
                </a:lnTo>
                <a:lnTo>
                  <a:pt x="2438868" y="2496902"/>
                </a:lnTo>
                <a:lnTo>
                  <a:pt x="2419502" y="2429642"/>
                </a:lnTo>
                <a:lnTo>
                  <a:pt x="2352241" y="2410276"/>
                </a:lnTo>
                <a:lnTo>
                  <a:pt x="2540392" y="2410276"/>
                </a:lnTo>
                <a:lnTo>
                  <a:pt x="2473131" y="2429642"/>
                </a:lnTo>
                <a:lnTo>
                  <a:pt x="2453765" y="2496902"/>
                </a:lnTo>
                <a:lnTo>
                  <a:pt x="2453765" y="3181727"/>
                </a:lnTo>
                <a:close/>
              </a:path>
            </a:pathLst>
          </a:custGeom>
          <a:solidFill>
            <a:srgbClr val="000000"/>
          </a:solidFill>
        </p:spPr>
        <p:txBody>
          <a:bodyPr wrap="square" lIns="0" tIns="0" rIns="0" bIns="0" rtlCol="0"/>
          <a:lstStyle/>
          <a:p>
            <a:endParaRPr/>
          </a:p>
        </p:txBody>
      </p:sp>
      <p:sp>
        <p:nvSpPr>
          <p:cNvPr id="19" name="bg object 19"/>
          <p:cNvSpPr/>
          <p:nvPr/>
        </p:nvSpPr>
        <p:spPr>
          <a:xfrm>
            <a:off x="16706623" y="0"/>
            <a:ext cx="1581785" cy="3142615"/>
          </a:xfrm>
          <a:custGeom>
            <a:avLst/>
            <a:gdLst/>
            <a:ahLst/>
            <a:cxnLst/>
            <a:rect l="l" t="t" r="r" b="b"/>
            <a:pathLst>
              <a:path w="1581784" h="3142615">
                <a:moveTo>
                  <a:pt x="1102757" y="859208"/>
                </a:moveTo>
                <a:lnTo>
                  <a:pt x="914607" y="859208"/>
                </a:lnTo>
                <a:lnTo>
                  <a:pt x="981867" y="839842"/>
                </a:lnTo>
                <a:lnTo>
                  <a:pt x="1001233" y="772581"/>
                </a:lnTo>
                <a:lnTo>
                  <a:pt x="1001233" y="0"/>
                </a:lnTo>
                <a:lnTo>
                  <a:pt x="1016131" y="0"/>
                </a:lnTo>
                <a:lnTo>
                  <a:pt x="1016131" y="772581"/>
                </a:lnTo>
                <a:lnTo>
                  <a:pt x="1035497" y="839842"/>
                </a:lnTo>
                <a:lnTo>
                  <a:pt x="1102757" y="859208"/>
                </a:lnTo>
                <a:close/>
              </a:path>
              <a:path w="1581784" h="3142615">
                <a:moveTo>
                  <a:pt x="1016131" y="3142486"/>
                </a:moveTo>
                <a:lnTo>
                  <a:pt x="1001234" y="3142486"/>
                </a:lnTo>
                <a:lnTo>
                  <a:pt x="1001233" y="960731"/>
                </a:lnTo>
                <a:lnTo>
                  <a:pt x="981866" y="893470"/>
                </a:lnTo>
                <a:lnTo>
                  <a:pt x="914607" y="874105"/>
                </a:lnTo>
                <a:lnTo>
                  <a:pt x="0" y="874105"/>
                </a:lnTo>
                <a:lnTo>
                  <a:pt x="0" y="859208"/>
                </a:lnTo>
                <a:lnTo>
                  <a:pt x="1581375" y="859208"/>
                </a:lnTo>
                <a:lnTo>
                  <a:pt x="1581375" y="874104"/>
                </a:lnTo>
                <a:lnTo>
                  <a:pt x="1102756" y="874105"/>
                </a:lnTo>
                <a:lnTo>
                  <a:pt x="1035497" y="893471"/>
                </a:lnTo>
                <a:lnTo>
                  <a:pt x="1016131" y="960731"/>
                </a:lnTo>
                <a:lnTo>
                  <a:pt x="1016131" y="3142486"/>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7400" b="0" i="0">
                <a:solidFill>
                  <a:schemeClr val="tx1"/>
                </a:solidFill>
                <a:latin typeface="SimSun"/>
                <a:cs typeface="SimSu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801788" y="1210338"/>
            <a:ext cx="8684423" cy="1152525"/>
          </a:xfrm>
          <a:prstGeom prst="rect">
            <a:avLst/>
          </a:prstGeom>
        </p:spPr>
        <p:txBody>
          <a:bodyPr wrap="square" lIns="0" tIns="0" rIns="0" bIns="0">
            <a:spAutoFit/>
          </a:bodyPr>
          <a:lstStyle>
            <a:lvl1pPr>
              <a:defRPr sz="7400" b="0" i="0">
                <a:solidFill>
                  <a:schemeClr val="tx1"/>
                </a:solidFill>
                <a:latin typeface="SimSun"/>
                <a:cs typeface="SimSun"/>
              </a:defRPr>
            </a:lvl1pPr>
          </a:lstStyle>
          <a:p>
            <a:endParaRPr/>
          </a:p>
        </p:txBody>
      </p:sp>
      <p:sp>
        <p:nvSpPr>
          <p:cNvPr id="3" name="Holder 3"/>
          <p:cNvSpPr>
            <a:spLocks noGrp="1"/>
          </p:cNvSpPr>
          <p:nvPr>
            <p:ph type="body" idx="1"/>
          </p:nvPr>
        </p:nvSpPr>
        <p:spPr>
          <a:xfrm>
            <a:off x="1786393" y="3207473"/>
            <a:ext cx="14715213" cy="531368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10/16/2024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spd="slow">
    <p:pull/>
  </p:transition>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etbootstrap.com/"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fonts.google.com/" TargetMode="External"/><Relationship Id="rId4" Type="http://schemas.openxmlformats.org/officeDocument/2006/relationships/hyperlink" Target="https://fontawesome.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9000" y="1455182"/>
            <a:ext cx="13941702" cy="3181640"/>
          </a:xfrm>
          <a:prstGeom prst="rect">
            <a:avLst/>
          </a:prstGeom>
        </p:spPr>
        <p:txBody>
          <a:bodyPr vert="horz" wrap="square" lIns="0" tIns="11430" rIns="0" bIns="0" rtlCol="0">
            <a:spAutoFit/>
          </a:bodyPr>
          <a:lstStyle/>
          <a:p>
            <a:pPr marL="12700" algn="ctr">
              <a:lnSpc>
                <a:spcPct val="100000"/>
              </a:lnSpc>
              <a:spcBef>
                <a:spcPts val="90"/>
              </a:spcBef>
            </a:pPr>
            <a:r>
              <a:rPr lang="en-US" spc="120" dirty="0">
                <a:latin typeface="Times New Roman" panose="02020603050405020304" pitchFamily="18" charset="0"/>
                <a:cs typeface="Times New Roman" panose="02020603050405020304" pitchFamily="18" charset="0"/>
              </a:rPr>
              <a:t>Front End Engineering –I Project</a:t>
            </a:r>
            <a:br>
              <a:rPr lang="en-US" spc="120" dirty="0">
                <a:latin typeface="Times New Roman" panose="02020603050405020304" pitchFamily="18" charset="0"/>
                <a:cs typeface="Times New Roman" panose="02020603050405020304" pitchFamily="18" charset="0"/>
              </a:rPr>
            </a:br>
            <a:r>
              <a:rPr lang="en-US" sz="6600" b="1" spc="120" dirty="0">
                <a:latin typeface="Times New Roman" panose="02020603050405020304" pitchFamily="18" charset="0"/>
                <a:cs typeface="Times New Roman" panose="02020603050405020304" pitchFamily="18" charset="0"/>
              </a:rPr>
              <a:t>Eventopia</a:t>
            </a:r>
            <a:r>
              <a:rPr lang="en-US" sz="6600" spc="120" dirty="0">
                <a:latin typeface="Times New Roman" panose="02020603050405020304" pitchFamily="18" charset="0"/>
                <a:cs typeface="Times New Roman" panose="02020603050405020304" pitchFamily="18" charset="0"/>
              </a:rPr>
              <a:t>-An Innovative Event Booking Platform</a:t>
            </a:r>
            <a:endParaRPr sz="6600" spc="120" dirty="0">
              <a:latin typeface="Times New Roman" panose="02020603050405020304" pitchFamily="18" charset="0"/>
              <a:cs typeface="Times New Roman" panose="02020603050405020304" pitchFamily="18" charset="0"/>
            </a:endParaRPr>
          </a:p>
        </p:txBody>
      </p:sp>
      <p:sp>
        <p:nvSpPr>
          <p:cNvPr id="6" name="object 6"/>
          <p:cNvSpPr/>
          <p:nvPr/>
        </p:nvSpPr>
        <p:spPr>
          <a:xfrm>
            <a:off x="0" y="0"/>
            <a:ext cx="2211705" cy="10287000"/>
          </a:xfrm>
          <a:custGeom>
            <a:avLst/>
            <a:gdLst/>
            <a:ahLst/>
            <a:cxnLst/>
            <a:rect l="l" t="t" r="r" b="b"/>
            <a:pathLst>
              <a:path w="2211705" h="10287000">
                <a:moveTo>
                  <a:pt x="0" y="0"/>
                </a:moveTo>
                <a:lnTo>
                  <a:pt x="2211310" y="0"/>
                </a:lnTo>
                <a:lnTo>
                  <a:pt x="2211310" y="10286999"/>
                </a:lnTo>
                <a:lnTo>
                  <a:pt x="0" y="10286999"/>
                </a:lnTo>
                <a:lnTo>
                  <a:pt x="0" y="0"/>
                </a:lnTo>
                <a:close/>
              </a:path>
            </a:pathLst>
          </a:custGeom>
          <a:solidFill>
            <a:srgbClr val="DED3CA"/>
          </a:solidFill>
        </p:spPr>
        <p:txBody>
          <a:bodyPr wrap="square" lIns="0" tIns="0" rIns="0" bIns="0" rtlCol="0"/>
          <a:lstStyle/>
          <a:p>
            <a:endParaRPr/>
          </a:p>
        </p:txBody>
      </p:sp>
      <p:sp>
        <p:nvSpPr>
          <p:cNvPr id="8" name="object 8"/>
          <p:cNvSpPr/>
          <p:nvPr/>
        </p:nvSpPr>
        <p:spPr>
          <a:xfrm>
            <a:off x="917298" y="871273"/>
            <a:ext cx="1873885" cy="8543925"/>
          </a:xfrm>
          <a:custGeom>
            <a:avLst/>
            <a:gdLst/>
            <a:ahLst/>
            <a:cxnLst/>
            <a:rect l="l" t="t" r="r" b="b"/>
            <a:pathLst>
              <a:path w="1873885" h="8543925">
                <a:moveTo>
                  <a:pt x="1873494" y="8360282"/>
                </a:moveTo>
                <a:lnTo>
                  <a:pt x="1873494" y="8381796"/>
                </a:lnTo>
                <a:lnTo>
                  <a:pt x="1428183" y="8381826"/>
                </a:lnTo>
                <a:lnTo>
                  <a:pt x="1331435" y="8409692"/>
                </a:lnTo>
                <a:lnTo>
                  <a:pt x="1292777" y="8543822"/>
                </a:lnTo>
                <a:lnTo>
                  <a:pt x="1254222" y="8409589"/>
                </a:lnTo>
                <a:lnTo>
                  <a:pt x="1157474" y="8381723"/>
                </a:lnTo>
                <a:lnTo>
                  <a:pt x="0" y="8381693"/>
                </a:lnTo>
                <a:lnTo>
                  <a:pt x="0" y="161923"/>
                </a:lnTo>
                <a:lnTo>
                  <a:pt x="21385" y="161923"/>
                </a:lnTo>
                <a:lnTo>
                  <a:pt x="21385" y="8360282"/>
                </a:lnTo>
                <a:lnTo>
                  <a:pt x="1157474" y="8360252"/>
                </a:lnTo>
                <a:lnTo>
                  <a:pt x="1254119" y="8332385"/>
                </a:lnTo>
                <a:lnTo>
                  <a:pt x="1292777" y="8198256"/>
                </a:lnTo>
                <a:lnTo>
                  <a:pt x="1331435" y="8332385"/>
                </a:lnTo>
                <a:lnTo>
                  <a:pt x="1428183" y="8360282"/>
                </a:lnTo>
                <a:lnTo>
                  <a:pt x="1873494" y="8360282"/>
                </a:lnTo>
                <a:close/>
              </a:path>
              <a:path w="1873885" h="8543925">
                <a:moveTo>
                  <a:pt x="1873494" y="162026"/>
                </a:moveTo>
                <a:lnTo>
                  <a:pt x="1873494" y="183437"/>
                </a:lnTo>
                <a:lnTo>
                  <a:pt x="1428183" y="183437"/>
                </a:lnTo>
                <a:lnTo>
                  <a:pt x="1331435" y="211334"/>
                </a:lnTo>
                <a:lnTo>
                  <a:pt x="1292777" y="345464"/>
                </a:lnTo>
                <a:lnTo>
                  <a:pt x="1254119" y="211334"/>
                </a:lnTo>
                <a:lnTo>
                  <a:pt x="1157371" y="183437"/>
                </a:lnTo>
                <a:lnTo>
                  <a:pt x="21385" y="183437"/>
                </a:lnTo>
                <a:lnTo>
                  <a:pt x="21385" y="161923"/>
                </a:lnTo>
                <a:lnTo>
                  <a:pt x="1157474" y="161923"/>
                </a:lnTo>
                <a:lnTo>
                  <a:pt x="1254222" y="134026"/>
                </a:lnTo>
                <a:lnTo>
                  <a:pt x="1292777" y="0"/>
                </a:lnTo>
                <a:lnTo>
                  <a:pt x="1331435" y="134129"/>
                </a:lnTo>
                <a:lnTo>
                  <a:pt x="1428183" y="162026"/>
                </a:lnTo>
                <a:lnTo>
                  <a:pt x="1873494" y="162026"/>
                </a:lnTo>
                <a:close/>
              </a:path>
            </a:pathLst>
          </a:custGeom>
          <a:solidFill>
            <a:srgbClr val="000000"/>
          </a:solidFill>
        </p:spPr>
        <p:txBody>
          <a:bodyPr wrap="square" lIns="0" tIns="0" rIns="0" bIns="0" rtlCol="0"/>
          <a:lstStyle/>
          <a:p>
            <a:endParaRPr/>
          </a:p>
        </p:txBody>
      </p:sp>
      <p:sp>
        <p:nvSpPr>
          <p:cNvPr id="9" name="TextBox 8">
            <a:extLst>
              <a:ext uri="{FF2B5EF4-FFF2-40B4-BE49-F238E27FC236}">
                <a16:creationId xmlns:a16="http://schemas.microsoft.com/office/drawing/2014/main" id="{B63641B9-D63B-F909-A781-E178D742D4CC}"/>
              </a:ext>
            </a:extLst>
          </p:cNvPr>
          <p:cNvSpPr txBox="1"/>
          <p:nvPr/>
        </p:nvSpPr>
        <p:spPr>
          <a:xfrm>
            <a:off x="5029200" y="5368316"/>
            <a:ext cx="9525000" cy="3539430"/>
          </a:xfrm>
          <a:prstGeom prst="rect">
            <a:avLst/>
          </a:prstGeom>
          <a:noFill/>
        </p:spPr>
        <p:txBody>
          <a:bodyPr wrap="square" rtlCol="0">
            <a:spAutoFit/>
          </a:bodyPr>
          <a:lstStyle/>
          <a:p>
            <a:r>
              <a:rPr lang="en-US" sz="3200" dirty="0"/>
              <a:t>Team Details:</a:t>
            </a:r>
          </a:p>
          <a:p>
            <a:r>
              <a:rPr lang="en-US" sz="3200" dirty="0"/>
              <a:t>Aalishna Taneja</a:t>
            </a:r>
          </a:p>
          <a:p>
            <a:r>
              <a:rPr lang="en-US" sz="3200" dirty="0"/>
              <a:t>Archi Dadhwal</a:t>
            </a:r>
          </a:p>
          <a:p>
            <a:r>
              <a:rPr lang="en-US" sz="3200" dirty="0"/>
              <a:t>Arshiya Saini</a:t>
            </a:r>
          </a:p>
          <a:p>
            <a:r>
              <a:rPr lang="en-US" sz="3200" dirty="0"/>
              <a:t>Arushi Luthra</a:t>
            </a:r>
          </a:p>
          <a:p>
            <a:endParaRPr lang="en-US" sz="3200" dirty="0"/>
          </a:p>
          <a:p>
            <a:r>
              <a:rPr lang="en-US" sz="3200" dirty="0"/>
              <a:t>Faculty Coordinator: Ms. </a:t>
            </a:r>
            <a:r>
              <a:rPr lang="en-US" sz="3200" dirty="0" err="1"/>
              <a:t>Tapalagna</a:t>
            </a:r>
            <a:r>
              <a:rPr lang="en-US" sz="3200" dirty="0"/>
              <a:t> </a:t>
            </a:r>
            <a:r>
              <a:rPr lang="en-US" sz="3200" dirty="0" err="1"/>
              <a:t>Chakraboty</a:t>
            </a:r>
            <a:endParaRPr lang="en-IN" sz="3200" dirty="0"/>
          </a:p>
        </p:txBody>
      </p:sp>
      <p:pic>
        <p:nvPicPr>
          <p:cNvPr id="11" name="Picture 10">
            <a:extLst>
              <a:ext uri="{FF2B5EF4-FFF2-40B4-BE49-F238E27FC236}">
                <a16:creationId xmlns:a16="http://schemas.microsoft.com/office/drawing/2014/main" id="{7D802D0D-C5E6-9298-04B6-CC795172BE32}"/>
              </a:ext>
            </a:extLst>
          </p:cNvPr>
          <p:cNvPicPr>
            <a:picLocks noChangeAspect="1"/>
          </p:cNvPicPr>
          <p:nvPr/>
        </p:nvPicPr>
        <p:blipFill>
          <a:blip r:embed="rId2"/>
          <a:stretch>
            <a:fillRect/>
          </a:stretch>
        </p:blipFill>
        <p:spPr>
          <a:xfrm>
            <a:off x="15011400" y="448629"/>
            <a:ext cx="2743200" cy="845287"/>
          </a:xfrm>
          <a:prstGeom prst="rect">
            <a:avLst/>
          </a:prstGeom>
        </p:spPr>
      </p:pic>
    </p:spTree>
  </p:cSld>
  <p:clrMapOvr>
    <a:masterClrMapping/>
  </p:clrMapOvr>
  <p:transition spd="slow">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16D341-916E-9A70-C098-7F5DBA6B66A7}"/>
              </a:ext>
            </a:extLst>
          </p:cNvPr>
          <p:cNvPicPr>
            <a:picLocks noChangeAspect="1"/>
          </p:cNvPicPr>
          <p:nvPr/>
        </p:nvPicPr>
        <p:blipFill>
          <a:blip r:embed="rId2"/>
          <a:stretch>
            <a:fillRect/>
          </a:stretch>
        </p:blipFill>
        <p:spPr>
          <a:xfrm>
            <a:off x="15140118" y="190500"/>
            <a:ext cx="2577779" cy="845834"/>
          </a:xfrm>
          <a:prstGeom prst="rect">
            <a:avLst/>
          </a:prstGeom>
        </p:spPr>
      </p:pic>
      <p:pic>
        <p:nvPicPr>
          <p:cNvPr id="8" name="Picture 7">
            <a:extLst>
              <a:ext uri="{FF2B5EF4-FFF2-40B4-BE49-F238E27FC236}">
                <a16:creationId xmlns:a16="http://schemas.microsoft.com/office/drawing/2014/main" id="{9EBE2E05-9B95-D239-0865-E69132069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04900"/>
            <a:ext cx="9296400" cy="4267200"/>
          </a:xfrm>
          <a:prstGeom prst="rect">
            <a:avLst/>
          </a:prstGeom>
        </p:spPr>
      </p:pic>
      <p:pic>
        <p:nvPicPr>
          <p:cNvPr id="10" name="Picture 9">
            <a:extLst>
              <a:ext uri="{FF2B5EF4-FFF2-40B4-BE49-F238E27FC236}">
                <a16:creationId xmlns:a16="http://schemas.microsoft.com/office/drawing/2014/main" id="{C506F1A4-0C35-0957-C0C5-A21696DDC3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7341" y="1409700"/>
            <a:ext cx="7503459" cy="3962400"/>
          </a:xfrm>
          <a:prstGeom prst="rect">
            <a:avLst/>
          </a:prstGeom>
        </p:spPr>
      </p:pic>
      <p:pic>
        <p:nvPicPr>
          <p:cNvPr id="12" name="Picture 11">
            <a:extLst>
              <a:ext uri="{FF2B5EF4-FFF2-40B4-BE49-F238E27FC236}">
                <a16:creationId xmlns:a16="http://schemas.microsoft.com/office/drawing/2014/main" id="{C25F1323-87FA-71C9-9AE6-8DBED8914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5414856"/>
            <a:ext cx="10876598" cy="4267200"/>
          </a:xfrm>
          <a:prstGeom prst="rect">
            <a:avLst/>
          </a:prstGeom>
        </p:spPr>
      </p:pic>
    </p:spTree>
    <p:extLst>
      <p:ext uri="{BB962C8B-B14F-4D97-AF65-F5344CB8AC3E}">
        <p14:creationId xmlns:p14="http://schemas.microsoft.com/office/powerpoint/2010/main" val="2640083391"/>
      </p:ext>
    </p:extLst>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0CB26F-657D-C898-16B3-DB495BB24C40}"/>
              </a:ext>
            </a:extLst>
          </p:cNvPr>
          <p:cNvPicPr>
            <a:picLocks noChangeAspect="1"/>
          </p:cNvPicPr>
          <p:nvPr/>
        </p:nvPicPr>
        <p:blipFill>
          <a:blip r:embed="rId2"/>
          <a:stretch>
            <a:fillRect/>
          </a:stretch>
        </p:blipFill>
        <p:spPr>
          <a:xfrm>
            <a:off x="14859000" y="495300"/>
            <a:ext cx="2577779" cy="845834"/>
          </a:xfrm>
          <a:prstGeom prst="rect">
            <a:avLst/>
          </a:prstGeom>
        </p:spPr>
      </p:pic>
      <p:pic>
        <p:nvPicPr>
          <p:cNvPr id="4" name="Picture 3">
            <a:extLst>
              <a:ext uri="{FF2B5EF4-FFF2-40B4-BE49-F238E27FC236}">
                <a16:creationId xmlns:a16="http://schemas.microsoft.com/office/drawing/2014/main" id="{AE0296BD-71B1-D3C1-842E-81018ACE2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62805"/>
            <a:ext cx="6248400" cy="7685533"/>
          </a:xfrm>
          <a:prstGeom prst="rect">
            <a:avLst/>
          </a:prstGeom>
        </p:spPr>
      </p:pic>
      <p:pic>
        <p:nvPicPr>
          <p:cNvPr id="8" name="Picture 7">
            <a:extLst>
              <a:ext uri="{FF2B5EF4-FFF2-40B4-BE49-F238E27FC236}">
                <a16:creationId xmlns:a16="http://schemas.microsoft.com/office/drawing/2014/main" id="{13A57E8B-C51B-9389-A7CD-853C28CA73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8994" y="1485900"/>
            <a:ext cx="8728508" cy="7543800"/>
          </a:xfrm>
          <a:prstGeom prst="rect">
            <a:avLst/>
          </a:prstGeom>
        </p:spPr>
      </p:pic>
    </p:spTree>
    <p:extLst>
      <p:ext uri="{BB962C8B-B14F-4D97-AF65-F5344CB8AC3E}">
        <p14:creationId xmlns:p14="http://schemas.microsoft.com/office/powerpoint/2010/main" val="2376691215"/>
      </p:ext>
    </p:ext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2367" y="35642"/>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DED3CA"/>
          </a:solidFill>
        </p:spPr>
        <p:txBody>
          <a:bodyPr wrap="square" lIns="0" tIns="0" rIns="0" bIns="0" rtlCol="0"/>
          <a:lstStyle/>
          <a:p>
            <a:endParaRPr dirty="0"/>
          </a:p>
        </p:txBody>
      </p:sp>
      <p:sp>
        <p:nvSpPr>
          <p:cNvPr id="3" name="object 3"/>
          <p:cNvSpPr txBox="1">
            <a:spLocks noGrp="1"/>
          </p:cNvSpPr>
          <p:nvPr>
            <p:ph type="title"/>
          </p:nvPr>
        </p:nvSpPr>
        <p:spPr>
          <a:xfrm>
            <a:off x="1016000" y="1728749"/>
            <a:ext cx="6618605" cy="1011555"/>
          </a:xfrm>
          <a:prstGeom prst="rect">
            <a:avLst/>
          </a:prstGeom>
        </p:spPr>
        <p:txBody>
          <a:bodyPr vert="horz" wrap="square" lIns="0" tIns="15240" rIns="0" bIns="0" rtlCol="0">
            <a:spAutoFit/>
          </a:bodyPr>
          <a:lstStyle/>
          <a:p>
            <a:pPr marL="12700" algn="ctr">
              <a:lnSpc>
                <a:spcPct val="100000"/>
              </a:lnSpc>
              <a:spcBef>
                <a:spcPts val="120"/>
              </a:spcBef>
            </a:pPr>
            <a:r>
              <a:rPr lang="en-US" sz="6450" dirty="0">
                <a:latin typeface="Times New Roman" panose="02020603050405020304" pitchFamily="18" charset="0"/>
                <a:cs typeface="Times New Roman" panose="02020603050405020304" pitchFamily="18" charset="0"/>
              </a:rPr>
              <a:t>INNOVATION</a:t>
            </a:r>
            <a:endParaRPr sz="6450" dirty="0">
              <a:latin typeface="Times New Roman" panose="02020603050405020304" pitchFamily="18" charset="0"/>
              <a:cs typeface="Times New Roman" panose="02020603050405020304" pitchFamily="18" charset="0"/>
            </a:endParaRPr>
          </a:p>
        </p:txBody>
      </p:sp>
      <p:sp>
        <p:nvSpPr>
          <p:cNvPr id="4" name="object 4"/>
          <p:cNvSpPr/>
          <p:nvPr/>
        </p:nvSpPr>
        <p:spPr>
          <a:xfrm>
            <a:off x="9831361" y="2262405"/>
            <a:ext cx="8456930" cy="19050"/>
          </a:xfrm>
          <a:custGeom>
            <a:avLst/>
            <a:gdLst/>
            <a:ahLst/>
            <a:cxnLst/>
            <a:rect l="l" t="t" r="r" b="b"/>
            <a:pathLst>
              <a:path w="8456930" h="19050">
                <a:moveTo>
                  <a:pt x="0" y="0"/>
                </a:moveTo>
                <a:lnTo>
                  <a:pt x="8456638" y="0"/>
                </a:lnTo>
                <a:lnTo>
                  <a:pt x="8456638" y="19049"/>
                </a:lnTo>
                <a:lnTo>
                  <a:pt x="0" y="19049"/>
                </a:lnTo>
                <a:lnTo>
                  <a:pt x="0" y="0"/>
                </a:lnTo>
                <a:close/>
              </a:path>
            </a:pathLst>
          </a:custGeom>
          <a:solidFill>
            <a:srgbClr val="0F0E0D"/>
          </a:solidFill>
        </p:spPr>
        <p:txBody>
          <a:bodyPr wrap="square" lIns="0" tIns="0" rIns="0" bIns="0" rtlCol="0"/>
          <a:lstStyle/>
          <a:p>
            <a:endParaRPr/>
          </a:p>
        </p:txBody>
      </p:sp>
      <p:sp>
        <p:nvSpPr>
          <p:cNvPr id="32" name="object 32"/>
          <p:cNvSpPr txBox="1"/>
          <p:nvPr/>
        </p:nvSpPr>
        <p:spPr>
          <a:xfrm>
            <a:off x="1015999" y="2943791"/>
            <a:ext cx="16705848" cy="1279838"/>
          </a:xfrm>
          <a:prstGeom prst="rect">
            <a:avLst/>
          </a:prstGeom>
        </p:spPr>
        <p:txBody>
          <a:bodyPr vert="horz" wrap="square" lIns="0" tIns="12065" rIns="0" bIns="0" rtlCol="0">
            <a:spAutoFit/>
          </a:bodyPr>
          <a:lstStyle/>
          <a:p>
            <a:pPr marL="12700" marR="5080" algn="ctr">
              <a:lnSpc>
                <a:spcPct val="116700"/>
              </a:lnSpc>
              <a:spcBef>
                <a:spcPts val="95"/>
              </a:spcBef>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live stream, weather </a:t>
            </a:r>
            <a:r>
              <a:rPr lang="en-US" sz="2400" dirty="0">
                <a:latin typeface="Times New Roman" pitchFamily="18" charset="0"/>
                <a:cs typeface="Times New Roman" pitchFamily="18" charset="0"/>
              </a:rPr>
              <a:t>option on Eventopia sets it apart from other event booking websites by seamlessly integrating virtual event capabilities directly into the platform. This innovative feature allows users to not only plan and book physical events but also broadcast them live to a global audience, all within the same user-friendly interface</a:t>
            </a:r>
          </a:p>
        </p:txBody>
      </p:sp>
      <p:sp>
        <p:nvSpPr>
          <p:cNvPr id="38" name="object 38"/>
          <p:cNvSpPr/>
          <p:nvPr/>
        </p:nvSpPr>
        <p:spPr>
          <a:xfrm>
            <a:off x="0" y="9267825"/>
            <a:ext cx="6241415" cy="19050"/>
          </a:xfrm>
          <a:custGeom>
            <a:avLst/>
            <a:gdLst/>
            <a:ahLst/>
            <a:cxnLst/>
            <a:rect l="l" t="t" r="r" b="b"/>
            <a:pathLst>
              <a:path w="6241415" h="19050">
                <a:moveTo>
                  <a:pt x="0" y="19049"/>
                </a:moveTo>
                <a:lnTo>
                  <a:pt x="0" y="0"/>
                </a:lnTo>
                <a:lnTo>
                  <a:pt x="6241134" y="0"/>
                </a:lnTo>
                <a:lnTo>
                  <a:pt x="6241134" y="19049"/>
                </a:lnTo>
                <a:lnTo>
                  <a:pt x="0" y="19049"/>
                </a:lnTo>
                <a:close/>
              </a:path>
            </a:pathLst>
          </a:custGeom>
          <a:solidFill>
            <a:srgbClr val="0F0E0D"/>
          </a:solidFill>
        </p:spPr>
        <p:txBody>
          <a:bodyPr wrap="square" lIns="0" tIns="0" rIns="0" bIns="0" rtlCol="0"/>
          <a:lstStyle/>
          <a:p>
            <a:endParaRPr/>
          </a:p>
        </p:txBody>
      </p:sp>
      <p:pic>
        <p:nvPicPr>
          <p:cNvPr id="40" name="Picture 39">
            <a:extLst>
              <a:ext uri="{FF2B5EF4-FFF2-40B4-BE49-F238E27FC236}">
                <a16:creationId xmlns:a16="http://schemas.microsoft.com/office/drawing/2014/main" id="{24D6DDA0-95D2-2EAE-FAE6-A54571355064}"/>
              </a:ext>
            </a:extLst>
          </p:cNvPr>
          <p:cNvPicPr>
            <a:picLocks noChangeAspect="1"/>
          </p:cNvPicPr>
          <p:nvPr/>
        </p:nvPicPr>
        <p:blipFill>
          <a:blip r:embed="rId2"/>
          <a:stretch>
            <a:fillRect/>
          </a:stretch>
        </p:blipFill>
        <p:spPr>
          <a:xfrm>
            <a:off x="14325600" y="505195"/>
            <a:ext cx="3396247" cy="1165875"/>
          </a:xfrm>
          <a:prstGeom prst="rect">
            <a:avLst/>
          </a:prstGeom>
        </p:spPr>
      </p:pic>
      <p:pic>
        <p:nvPicPr>
          <p:cNvPr id="42" name="Picture 41">
            <a:extLst>
              <a:ext uri="{FF2B5EF4-FFF2-40B4-BE49-F238E27FC236}">
                <a16:creationId xmlns:a16="http://schemas.microsoft.com/office/drawing/2014/main" id="{CDECEBBB-30EA-7409-DC5E-880978F959C0}"/>
              </a:ext>
            </a:extLst>
          </p:cNvPr>
          <p:cNvPicPr>
            <a:picLocks noChangeAspect="1"/>
          </p:cNvPicPr>
          <p:nvPr/>
        </p:nvPicPr>
        <p:blipFill>
          <a:blip r:embed="rId3"/>
          <a:stretch>
            <a:fillRect/>
          </a:stretch>
        </p:blipFill>
        <p:spPr>
          <a:xfrm>
            <a:off x="324802" y="4427116"/>
            <a:ext cx="8001000" cy="4697834"/>
          </a:xfrm>
          <a:prstGeom prst="rect">
            <a:avLst/>
          </a:prstGeom>
        </p:spPr>
      </p:pic>
      <p:pic>
        <p:nvPicPr>
          <p:cNvPr id="6" name="Picture 5">
            <a:extLst>
              <a:ext uri="{FF2B5EF4-FFF2-40B4-BE49-F238E27FC236}">
                <a16:creationId xmlns:a16="http://schemas.microsoft.com/office/drawing/2014/main" id="{77721490-393B-B4E8-84C1-68226989B27C}"/>
              </a:ext>
            </a:extLst>
          </p:cNvPr>
          <p:cNvPicPr>
            <a:picLocks noChangeAspect="1"/>
          </p:cNvPicPr>
          <p:nvPr/>
        </p:nvPicPr>
        <p:blipFill>
          <a:blip r:embed="rId4"/>
          <a:stretch>
            <a:fillRect/>
          </a:stretch>
        </p:blipFill>
        <p:spPr>
          <a:xfrm>
            <a:off x="8950417" y="4427115"/>
            <a:ext cx="8610600" cy="4697834"/>
          </a:xfrm>
          <a:prstGeom prst="rect">
            <a:avLst/>
          </a:prstGeom>
        </p:spPr>
      </p:pic>
    </p:spTree>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016000" y="713534"/>
            <a:ext cx="8862695" cy="1275990"/>
          </a:xfrm>
          <a:prstGeom prst="rect">
            <a:avLst/>
          </a:prstGeom>
        </p:spPr>
        <p:txBody>
          <a:bodyPr vert="horz" wrap="square" lIns="0" tIns="463550" rIns="0" bIns="0" rtlCol="0">
            <a:spAutoFit/>
          </a:bodyPr>
          <a:lstStyle/>
          <a:p>
            <a:pPr marL="12700" algn="ctr">
              <a:lnSpc>
                <a:spcPct val="100000"/>
              </a:lnSpc>
              <a:spcBef>
                <a:spcPts val="3650"/>
              </a:spcBef>
            </a:pPr>
            <a:r>
              <a:rPr lang="en-US" sz="5250" dirty="0">
                <a:latin typeface="Times New Roman" panose="02020603050405020304" pitchFamily="18" charset="0"/>
                <a:cs typeface="Times New Roman" panose="02020603050405020304" pitchFamily="18" charset="0"/>
              </a:rPr>
              <a:t>Conclusion</a:t>
            </a:r>
            <a:endParaRPr sz="5250" dirty="0">
              <a:latin typeface="Times New Roman" panose="02020603050405020304" pitchFamily="18" charset="0"/>
              <a:cs typeface="Times New Roman" panose="02020603050405020304" pitchFamily="18" charset="0"/>
            </a:endParaRPr>
          </a:p>
        </p:txBody>
      </p:sp>
      <p:sp>
        <p:nvSpPr>
          <p:cNvPr id="18" name="object 18"/>
          <p:cNvSpPr txBox="1"/>
          <p:nvPr/>
        </p:nvSpPr>
        <p:spPr>
          <a:xfrm>
            <a:off x="5805874" y="6362951"/>
            <a:ext cx="2457450" cy="451406"/>
          </a:xfrm>
          <a:prstGeom prst="rect">
            <a:avLst/>
          </a:prstGeom>
        </p:spPr>
        <p:txBody>
          <a:bodyPr vert="horz" wrap="square" lIns="0" tIns="165100" rIns="0" bIns="0" rtlCol="0">
            <a:spAutoFit/>
          </a:bodyPr>
          <a:lstStyle/>
          <a:p>
            <a:pPr algn="ctr">
              <a:lnSpc>
                <a:spcPct val="100000"/>
              </a:lnSpc>
              <a:spcBef>
                <a:spcPts val="1300"/>
              </a:spcBef>
            </a:pPr>
            <a:r>
              <a:rPr sz="1850" spc="-20" dirty="0">
                <a:latin typeface="Georgia"/>
                <a:cs typeface="Georgia"/>
              </a:rPr>
              <a:t>.</a:t>
            </a:r>
            <a:endParaRPr sz="1850" dirty="0">
              <a:latin typeface="Georgia"/>
              <a:cs typeface="Georgia"/>
            </a:endParaRPr>
          </a:p>
        </p:txBody>
      </p:sp>
      <p:sp>
        <p:nvSpPr>
          <p:cNvPr id="29" name="object 29"/>
          <p:cNvSpPr txBox="1"/>
          <p:nvPr/>
        </p:nvSpPr>
        <p:spPr>
          <a:xfrm>
            <a:off x="9988126" y="6362951"/>
            <a:ext cx="2532380" cy="451406"/>
          </a:xfrm>
          <a:prstGeom prst="rect">
            <a:avLst/>
          </a:prstGeom>
        </p:spPr>
        <p:txBody>
          <a:bodyPr vert="horz" wrap="square" lIns="0" tIns="165100" rIns="0" bIns="0" rtlCol="0">
            <a:spAutoFit/>
          </a:bodyPr>
          <a:lstStyle/>
          <a:p>
            <a:pPr algn="ctr">
              <a:lnSpc>
                <a:spcPct val="100000"/>
              </a:lnSpc>
              <a:spcBef>
                <a:spcPts val="1300"/>
              </a:spcBef>
            </a:pPr>
            <a:r>
              <a:rPr sz="1850" spc="25" dirty="0">
                <a:latin typeface="Georgia"/>
                <a:cs typeface="Georgia"/>
              </a:rPr>
              <a:t>.</a:t>
            </a:r>
            <a:endParaRPr sz="1850" dirty="0">
              <a:latin typeface="Georgia"/>
              <a:cs typeface="Georgia"/>
            </a:endParaRPr>
          </a:p>
        </p:txBody>
      </p:sp>
      <p:sp>
        <p:nvSpPr>
          <p:cNvPr id="48" name="TextBox 47">
            <a:extLst>
              <a:ext uri="{FF2B5EF4-FFF2-40B4-BE49-F238E27FC236}">
                <a16:creationId xmlns:a16="http://schemas.microsoft.com/office/drawing/2014/main" id="{A2FED37F-870F-34B3-A156-57EA718C7ACD}"/>
              </a:ext>
            </a:extLst>
          </p:cNvPr>
          <p:cNvSpPr txBox="1"/>
          <p:nvPr/>
        </p:nvSpPr>
        <p:spPr>
          <a:xfrm>
            <a:off x="1752600" y="3009900"/>
            <a:ext cx="14782800" cy="6524863"/>
          </a:xfrm>
          <a:prstGeom prst="rect">
            <a:avLst/>
          </a:prstGeom>
          <a:noFill/>
        </p:spPr>
        <p:txBody>
          <a:bodyPr wrap="square" rtlCol="0">
            <a:spAutoFit/>
          </a:bodyPr>
          <a:lstStyle/>
          <a:p>
            <a:r>
              <a:rPr lang="en-US" sz="4000" dirty="0">
                <a:latin typeface="Times New Roman" pitchFamily="18" charset="0"/>
                <a:cs typeface="Times New Roman" pitchFamily="18" charset="0"/>
              </a:rPr>
              <a:t>Eventopia is more than just an event booking website; it's a comprehensive platform designed to simplify and enhance the event planning experience. With its user-friendly interface, advanced features like live streaming, personalized recommendations, Eventopia stands out as an innovative solution in the event industry. Whether for personal celebrations, corporate events, or large-scale gatherings, Eventopia offers the flexibility, convenience, and tools necessary to create memorable events with ease. Join us in transforming the way events are booked and experienced—welcome to Eventopia, where every event is a special occasion.</a:t>
            </a:r>
          </a:p>
          <a:p>
            <a:endParaRPr lang="en-IN" dirty="0"/>
          </a:p>
        </p:txBody>
      </p:sp>
      <p:pic>
        <p:nvPicPr>
          <p:cNvPr id="50" name="Picture 49">
            <a:extLst>
              <a:ext uri="{FF2B5EF4-FFF2-40B4-BE49-F238E27FC236}">
                <a16:creationId xmlns:a16="http://schemas.microsoft.com/office/drawing/2014/main" id="{BD702705-DC1E-C5A3-F305-ACD8032F0B77}"/>
              </a:ext>
            </a:extLst>
          </p:cNvPr>
          <p:cNvPicPr>
            <a:picLocks noChangeAspect="1"/>
          </p:cNvPicPr>
          <p:nvPr/>
        </p:nvPicPr>
        <p:blipFill>
          <a:blip r:embed="rId2"/>
          <a:stretch>
            <a:fillRect/>
          </a:stretch>
        </p:blipFill>
        <p:spPr>
          <a:xfrm>
            <a:off x="14325600" y="495300"/>
            <a:ext cx="3396247" cy="1165875"/>
          </a:xfrm>
          <a:prstGeom prst="rect">
            <a:avLst/>
          </a:prstGeom>
        </p:spPr>
      </p:pic>
    </p:spTree>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D922F-B1C0-ABDA-E876-BAD23A72B12F}"/>
              </a:ext>
            </a:extLst>
          </p:cNvPr>
          <p:cNvSpPr>
            <a:spLocks noGrp="1"/>
          </p:cNvSpPr>
          <p:nvPr>
            <p:ph type="title"/>
          </p:nvPr>
        </p:nvSpPr>
        <p:spPr>
          <a:xfrm>
            <a:off x="4648200" y="800100"/>
            <a:ext cx="8684423" cy="1152525"/>
          </a:xfrm>
        </p:spPr>
        <p:txBody>
          <a:bodyPr/>
          <a:lstStyle/>
          <a:p>
            <a:pPr algn="ctr"/>
            <a:r>
              <a:rPr lang="en-US" dirty="0">
                <a:latin typeface="Times New Roman" panose="02020603050405020304" pitchFamily="18" charset="0"/>
                <a:cs typeface="Times New Roman" panose="02020603050405020304" pitchFamily="18" charset="0"/>
              </a:rPr>
              <a:t>Any Questions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09BA0D-3ADC-A732-E823-E02B52640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8002" y="2628900"/>
            <a:ext cx="10511995" cy="7086599"/>
          </a:xfrm>
          <a:prstGeom prst="rect">
            <a:avLst/>
          </a:prstGeom>
        </p:spPr>
      </p:pic>
      <p:pic>
        <p:nvPicPr>
          <p:cNvPr id="6" name="Picture 5">
            <a:extLst>
              <a:ext uri="{FF2B5EF4-FFF2-40B4-BE49-F238E27FC236}">
                <a16:creationId xmlns:a16="http://schemas.microsoft.com/office/drawing/2014/main" id="{372B716E-B64B-24D9-58D0-F1D9993E81E1}"/>
              </a:ext>
            </a:extLst>
          </p:cNvPr>
          <p:cNvPicPr>
            <a:picLocks noChangeAspect="1"/>
          </p:cNvPicPr>
          <p:nvPr/>
        </p:nvPicPr>
        <p:blipFill>
          <a:blip r:embed="rId3"/>
          <a:stretch>
            <a:fillRect/>
          </a:stretch>
        </p:blipFill>
        <p:spPr>
          <a:xfrm>
            <a:off x="14478000" y="457419"/>
            <a:ext cx="3406184" cy="1169286"/>
          </a:xfrm>
          <a:prstGeom prst="rect">
            <a:avLst/>
          </a:prstGeom>
        </p:spPr>
      </p:pic>
    </p:spTree>
    <p:extLst>
      <p:ext uri="{BB962C8B-B14F-4D97-AF65-F5344CB8AC3E}">
        <p14:creationId xmlns:p14="http://schemas.microsoft.com/office/powerpoint/2010/main" val="3571788290"/>
      </p:ext>
    </p:extLst>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15475419" y="7778874"/>
            <a:ext cx="1791335" cy="1676400"/>
          </a:xfrm>
          <a:custGeom>
            <a:avLst/>
            <a:gdLst/>
            <a:ahLst/>
            <a:cxnLst/>
            <a:rect l="l" t="t" r="r" b="b"/>
            <a:pathLst>
              <a:path w="1791334" h="1676400">
                <a:moveTo>
                  <a:pt x="447103" y="1256080"/>
                </a:moveTo>
                <a:lnTo>
                  <a:pt x="383527" y="1253909"/>
                </a:lnTo>
                <a:lnTo>
                  <a:pt x="333654" y="1250086"/>
                </a:lnTo>
                <a:lnTo>
                  <a:pt x="295757" y="1242910"/>
                </a:lnTo>
                <a:lnTo>
                  <a:pt x="249034" y="1211605"/>
                </a:lnTo>
                <a:lnTo>
                  <a:pt x="229565" y="1146225"/>
                </a:lnTo>
                <a:lnTo>
                  <a:pt x="225742" y="1096467"/>
                </a:lnTo>
                <a:lnTo>
                  <a:pt x="223558" y="1033018"/>
                </a:lnTo>
                <a:lnTo>
                  <a:pt x="221373" y="1096467"/>
                </a:lnTo>
                <a:lnTo>
                  <a:pt x="217538" y="1146225"/>
                </a:lnTo>
                <a:lnTo>
                  <a:pt x="210350" y="1184033"/>
                </a:lnTo>
                <a:lnTo>
                  <a:pt x="178968" y="1230655"/>
                </a:lnTo>
                <a:lnTo>
                  <a:pt x="113449" y="1250086"/>
                </a:lnTo>
                <a:lnTo>
                  <a:pt x="63576" y="1253909"/>
                </a:lnTo>
                <a:lnTo>
                  <a:pt x="0" y="1256080"/>
                </a:lnTo>
                <a:lnTo>
                  <a:pt x="63576" y="1258265"/>
                </a:lnTo>
                <a:lnTo>
                  <a:pt x="113449" y="1262087"/>
                </a:lnTo>
                <a:lnTo>
                  <a:pt x="151333" y="1269263"/>
                </a:lnTo>
                <a:lnTo>
                  <a:pt x="198069" y="1300581"/>
                </a:lnTo>
                <a:lnTo>
                  <a:pt x="217538" y="1365961"/>
                </a:lnTo>
                <a:lnTo>
                  <a:pt x="221373" y="1415719"/>
                </a:lnTo>
                <a:lnTo>
                  <a:pt x="223558" y="1479169"/>
                </a:lnTo>
                <a:lnTo>
                  <a:pt x="225742" y="1415719"/>
                </a:lnTo>
                <a:lnTo>
                  <a:pt x="229565" y="1365961"/>
                </a:lnTo>
                <a:lnTo>
                  <a:pt x="236753" y="1328153"/>
                </a:lnTo>
                <a:lnTo>
                  <a:pt x="268135" y="1281518"/>
                </a:lnTo>
                <a:lnTo>
                  <a:pt x="333654" y="1262087"/>
                </a:lnTo>
                <a:lnTo>
                  <a:pt x="383527" y="1258265"/>
                </a:lnTo>
                <a:lnTo>
                  <a:pt x="447103" y="1256080"/>
                </a:lnTo>
                <a:close/>
              </a:path>
              <a:path w="1791334" h="1676400">
                <a:moveTo>
                  <a:pt x="1694815" y="902411"/>
                </a:moveTo>
                <a:lnTo>
                  <a:pt x="1623326" y="900391"/>
                </a:lnTo>
                <a:lnTo>
                  <a:pt x="1556499" y="898232"/>
                </a:lnTo>
                <a:lnTo>
                  <a:pt x="1494167" y="895769"/>
                </a:lnTo>
                <a:lnTo>
                  <a:pt x="1436154" y="892848"/>
                </a:lnTo>
                <a:lnTo>
                  <a:pt x="1382318" y="889317"/>
                </a:lnTo>
                <a:lnTo>
                  <a:pt x="1332496" y="884999"/>
                </a:lnTo>
                <a:lnTo>
                  <a:pt x="1286510" y="879754"/>
                </a:lnTo>
                <a:lnTo>
                  <a:pt x="1244219" y="873391"/>
                </a:lnTo>
                <a:lnTo>
                  <a:pt x="1205445" y="865771"/>
                </a:lnTo>
                <a:lnTo>
                  <a:pt x="1137843" y="846099"/>
                </a:lnTo>
                <a:lnTo>
                  <a:pt x="1082382" y="819442"/>
                </a:lnTo>
                <a:lnTo>
                  <a:pt x="1037805" y="784517"/>
                </a:lnTo>
                <a:lnTo>
                  <a:pt x="1002804" y="740029"/>
                </a:lnTo>
                <a:lnTo>
                  <a:pt x="976083" y="684707"/>
                </a:lnTo>
                <a:lnTo>
                  <a:pt x="956373" y="617232"/>
                </a:lnTo>
                <a:lnTo>
                  <a:pt x="948740" y="578548"/>
                </a:lnTo>
                <a:lnTo>
                  <a:pt x="942365" y="536346"/>
                </a:lnTo>
                <a:lnTo>
                  <a:pt x="937094" y="490461"/>
                </a:lnTo>
                <a:lnTo>
                  <a:pt x="932776" y="440740"/>
                </a:lnTo>
                <a:lnTo>
                  <a:pt x="929233" y="387019"/>
                </a:lnTo>
                <a:lnTo>
                  <a:pt x="926299" y="329145"/>
                </a:lnTo>
                <a:lnTo>
                  <a:pt x="923836" y="266941"/>
                </a:lnTo>
                <a:lnTo>
                  <a:pt x="921677" y="200253"/>
                </a:lnTo>
                <a:lnTo>
                  <a:pt x="919645" y="128930"/>
                </a:lnTo>
                <a:lnTo>
                  <a:pt x="917613" y="200253"/>
                </a:lnTo>
                <a:lnTo>
                  <a:pt x="915441" y="266941"/>
                </a:lnTo>
                <a:lnTo>
                  <a:pt x="912977" y="329145"/>
                </a:lnTo>
                <a:lnTo>
                  <a:pt x="910056" y="387019"/>
                </a:lnTo>
                <a:lnTo>
                  <a:pt x="906513" y="440740"/>
                </a:lnTo>
                <a:lnTo>
                  <a:pt x="902195" y="490461"/>
                </a:lnTo>
                <a:lnTo>
                  <a:pt x="896924" y="536346"/>
                </a:lnTo>
                <a:lnTo>
                  <a:pt x="890549" y="578548"/>
                </a:lnTo>
                <a:lnTo>
                  <a:pt x="882916" y="617232"/>
                </a:lnTo>
                <a:lnTo>
                  <a:pt x="863206" y="684707"/>
                </a:lnTo>
                <a:lnTo>
                  <a:pt x="836485" y="740029"/>
                </a:lnTo>
                <a:lnTo>
                  <a:pt x="801484" y="784517"/>
                </a:lnTo>
                <a:lnTo>
                  <a:pt x="756907" y="819442"/>
                </a:lnTo>
                <a:lnTo>
                  <a:pt x="701459" y="846099"/>
                </a:lnTo>
                <a:lnTo>
                  <a:pt x="633844" y="865771"/>
                </a:lnTo>
                <a:lnTo>
                  <a:pt x="595071" y="873391"/>
                </a:lnTo>
                <a:lnTo>
                  <a:pt x="552780" y="879754"/>
                </a:lnTo>
                <a:lnTo>
                  <a:pt x="506806" y="884999"/>
                </a:lnTo>
                <a:lnTo>
                  <a:pt x="456971" y="889317"/>
                </a:lnTo>
                <a:lnTo>
                  <a:pt x="403136" y="892848"/>
                </a:lnTo>
                <a:lnTo>
                  <a:pt x="345135" y="895769"/>
                </a:lnTo>
                <a:lnTo>
                  <a:pt x="282790" y="898232"/>
                </a:lnTo>
                <a:lnTo>
                  <a:pt x="215963" y="900391"/>
                </a:lnTo>
                <a:lnTo>
                  <a:pt x="144487" y="902411"/>
                </a:lnTo>
                <a:lnTo>
                  <a:pt x="215963" y="904443"/>
                </a:lnTo>
                <a:lnTo>
                  <a:pt x="282790" y="906602"/>
                </a:lnTo>
                <a:lnTo>
                  <a:pt x="345135" y="909066"/>
                </a:lnTo>
                <a:lnTo>
                  <a:pt x="403136" y="911987"/>
                </a:lnTo>
                <a:lnTo>
                  <a:pt x="456971" y="915517"/>
                </a:lnTo>
                <a:lnTo>
                  <a:pt x="506806" y="919835"/>
                </a:lnTo>
                <a:lnTo>
                  <a:pt x="552780" y="925093"/>
                </a:lnTo>
                <a:lnTo>
                  <a:pt x="595071" y="931456"/>
                </a:lnTo>
                <a:lnTo>
                  <a:pt x="633844" y="939076"/>
                </a:lnTo>
                <a:lnTo>
                  <a:pt x="701459" y="958748"/>
                </a:lnTo>
                <a:lnTo>
                  <a:pt x="756907" y="985405"/>
                </a:lnTo>
                <a:lnTo>
                  <a:pt x="801484" y="1020330"/>
                </a:lnTo>
                <a:lnTo>
                  <a:pt x="836485" y="1064818"/>
                </a:lnTo>
                <a:lnTo>
                  <a:pt x="863206" y="1120140"/>
                </a:lnTo>
                <a:lnTo>
                  <a:pt x="882916" y="1187615"/>
                </a:lnTo>
                <a:lnTo>
                  <a:pt x="890549" y="1226299"/>
                </a:lnTo>
                <a:lnTo>
                  <a:pt x="896924" y="1268501"/>
                </a:lnTo>
                <a:lnTo>
                  <a:pt x="902195" y="1314386"/>
                </a:lnTo>
                <a:lnTo>
                  <a:pt x="906513" y="1364107"/>
                </a:lnTo>
                <a:lnTo>
                  <a:pt x="910056" y="1417828"/>
                </a:lnTo>
                <a:lnTo>
                  <a:pt x="912977" y="1475701"/>
                </a:lnTo>
                <a:lnTo>
                  <a:pt x="915441" y="1537906"/>
                </a:lnTo>
                <a:lnTo>
                  <a:pt x="917613" y="1604594"/>
                </a:lnTo>
                <a:lnTo>
                  <a:pt x="919645" y="1675917"/>
                </a:lnTo>
                <a:lnTo>
                  <a:pt x="921677" y="1604594"/>
                </a:lnTo>
                <a:lnTo>
                  <a:pt x="923836" y="1537906"/>
                </a:lnTo>
                <a:lnTo>
                  <a:pt x="926299" y="1475701"/>
                </a:lnTo>
                <a:lnTo>
                  <a:pt x="929233" y="1417828"/>
                </a:lnTo>
                <a:lnTo>
                  <a:pt x="932776" y="1364107"/>
                </a:lnTo>
                <a:lnTo>
                  <a:pt x="937094" y="1314386"/>
                </a:lnTo>
                <a:lnTo>
                  <a:pt x="942365" y="1268501"/>
                </a:lnTo>
                <a:lnTo>
                  <a:pt x="948740" y="1226299"/>
                </a:lnTo>
                <a:lnTo>
                  <a:pt x="956373" y="1187615"/>
                </a:lnTo>
                <a:lnTo>
                  <a:pt x="976083" y="1120140"/>
                </a:lnTo>
                <a:lnTo>
                  <a:pt x="1002804" y="1064818"/>
                </a:lnTo>
                <a:lnTo>
                  <a:pt x="1037805" y="1020330"/>
                </a:lnTo>
                <a:lnTo>
                  <a:pt x="1082382" y="985405"/>
                </a:lnTo>
                <a:lnTo>
                  <a:pt x="1137843" y="958748"/>
                </a:lnTo>
                <a:lnTo>
                  <a:pt x="1205445" y="939076"/>
                </a:lnTo>
                <a:lnTo>
                  <a:pt x="1244219" y="931456"/>
                </a:lnTo>
                <a:lnTo>
                  <a:pt x="1286510" y="925093"/>
                </a:lnTo>
                <a:lnTo>
                  <a:pt x="1332496" y="919835"/>
                </a:lnTo>
                <a:lnTo>
                  <a:pt x="1382318" y="915517"/>
                </a:lnTo>
                <a:lnTo>
                  <a:pt x="1436154" y="911987"/>
                </a:lnTo>
                <a:lnTo>
                  <a:pt x="1494167" y="909066"/>
                </a:lnTo>
                <a:lnTo>
                  <a:pt x="1556499" y="906602"/>
                </a:lnTo>
                <a:lnTo>
                  <a:pt x="1623326" y="904443"/>
                </a:lnTo>
                <a:lnTo>
                  <a:pt x="1694815" y="902411"/>
                </a:lnTo>
                <a:close/>
              </a:path>
              <a:path w="1791334" h="1676400">
                <a:moveTo>
                  <a:pt x="1790827" y="338899"/>
                </a:moveTo>
                <a:lnTo>
                  <a:pt x="1721612" y="336753"/>
                </a:lnTo>
                <a:lnTo>
                  <a:pt x="1662772" y="333794"/>
                </a:lnTo>
                <a:lnTo>
                  <a:pt x="1613420" y="329158"/>
                </a:lnTo>
                <a:lnTo>
                  <a:pt x="1572704" y="321983"/>
                </a:lnTo>
                <a:lnTo>
                  <a:pt x="1513687" y="296545"/>
                </a:lnTo>
                <a:lnTo>
                  <a:pt x="1478749" y="250532"/>
                </a:lnTo>
                <a:lnTo>
                  <a:pt x="1460957" y="177012"/>
                </a:lnTo>
                <a:lnTo>
                  <a:pt x="1456321" y="127774"/>
                </a:lnTo>
                <a:lnTo>
                  <a:pt x="1453349" y="69062"/>
                </a:lnTo>
                <a:lnTo>
                  <a:pt x="1451190" y="0"/>
                </a:lnTo>
                <a:lnTo>
                  <a:pt x="1449044" y="69062"/>
                </a:lnTo>
                <a:lnTo>
                  <a:pt x="1446072" y="127774"/>
                </a:lnTo>
                <a:lnTo>
                  <a:pt x="1441437" y="177012"/>
                </a:lnTo>
                <a:lnTo>
                  <a:pt x="1434236" y="217652"/>
                </a:lnTo>
                <a:lnTo>
                  <a:pt x="1408747" y="276542"/>
                </a:lnTo>
                <a:lnTo>
                  <a:pt x="1362633" y="311404"/>
                </a:lnTo>
                <a:lnTo>
                  <a:pt x="1288961" y="329158"/>
                </a:lnTo>
                <a:lnTo>
                  <a:pt x="1239621" y="333794"/>
                </a:lnTo>
                <a:lnTo>
                  <a:pt x="1180782" y="336753"/>
                </a:lnTo>
                <a:lnTo>
                  <a:pt x="1111567" y="338899"/>
                </a:lnTo>
                <a:lnTo>
                  <a:pt x="1180782" y="341045"/>
                </a:lnTo>
                <a:lnTo>
                  <a:pt x="1239621" y="344004"/>
                </a:lnTo>
                <a:lnTo>
                  <a:pt x="1288961" y="348640"/>
                </a:lnTo>
                <a:lnTo>
                  <a:pt x="1329677" y="355803"/>
                </a:lnTo>
                <a:lnTo>
                  <a:pt x="1388706" y="381254"/>
                </a:lnTo>
                <a:lnTo>
                  <a:pt x="1423631" y="427266"/>
                </a:lnTo>
                <a:lnTo>
                  <a:pt x="1441437" y="500773"/>
                </a:lnTo>
                <a:lnTo>
                  <a:pt x="1446072" y="550024"/>
                </a:lnTo>
                <a:lnTo>
                  <a:pt x="1449044" y="608736"/>
                </a:lnTo>
                <a:lnTo>
                  <a:pt x="1451190" y="677799"/>
                </a:lnTo>
                <a:lnTo>
                  <a:pt x="1453349" y="608736"/>
                </a:lnTo>
                <a:lnTo>
                  <a:pt x="1456321" y="550024"/>
                </a:lnTo>
                <a:lnTo>
                  <a:pt x="1460957" y="500773"/>
                </a:lnTo>
                <a:lnTo>
                  <a:pt x="1468145" y="460146"/>
                </a:lnTo>
                <a:lnTo>
                  <a:pt x="1493647" y="401256"/>
                </a:lnTo>
                <a:lnTo>
                  <a:pt x="1539748" y="366395"/>
                </a:lnTo>
                <a:lnTo>
                  <a:pt x="1613420" y="348640"/>
                </a:lnTo>
                <a:lnTo>
                  <a:pt x="1662772" y="344004"/>
                </a:lnTo>
                <a:lnTo>
                  <a:pt x="1721612" y="341045"/>
                </a:lnTo>
                <a:lnTo>
                  <a:pt x="1790827" y="338899"/>
                </a:lnTo>
                <a:close/>
              </a:path>
            </a:pathLst>
          </a:custGeom>
          <a:solidFill>
            <a:srgbClr val="0F0E0D"/>
          </a:solidFill>
        </p:spPr>
        <p:txBody>
          <a:bodyPr wrap="square" lIns="0" tIns="0" rIns="0" bIns="0" rtlCol="0"/>
          <a:lstStyle/>
          <a:p>
            <a:endParaRPr/>
          </a:p>
        </p:txBody>
      </p:sp>
      <p:pic>
        <p:nvPicPr>
          <p:cNvPr id="9" name="object 9"/>
          <p:cNvPicPr/>
          <p:nvPr/>
        </p:nvPicPr>
        <p:blipFill>
          <a:blip r:embed="rId2" cstate="print"/>
          <a:stretch>
            <a:fillRect/>
          </a:stretch>
        </p:blipFill>
        <p:spPr>
          <a:xfrm>
            <a:off x="13212861" y="2473339"/>
            <a:ext cx="5075137" cy="7813660"/>
          </a:xfrm>
          <a:prstGeom prst="rect">
            <a:avLst/>
          </a:prstGeom>
        </p:spPr>
      </p:pic>
      <p:sp>
        <p:nvSpPr>
          <p:cNvPr id="10" name="object 10"/>
          <p:cNvSpPr txBox="1">
            <a:spLocks noGrp="1"/>
          </p:cNvSpPr>
          <p:nvPr>
            <p:ph type="title"/>
          </p:nvPr>
        </p:nvSpPr>
        <p:spPr>
          <a:xfrm>
            <a:off x="1371600" y="1133144"/>
            <a:ext cx="9067800" cy="2126929"/>
          </a:xfrm>
          <a:prstGeom prst="rect">
            <a:avLst/>
          </a:prstGeom>
        </p:spPr>
        <p:txBody>
          <a:bodyPr vert="horz" wrap="square" lIns="0" tIns="12065" rIns="0" bIns="0" rtlCol="0">
            <a:spAutoFit/>
          </a:bodyPr>
          <a:lstStyle/>
          <a:p>
            <a:pPr marL="12700" marR="5080" algn="ctr">
              <a:lnSpc>
                <a:spcPct val="136900"/>
              </a:lnSpc>
              <a:spcBef>
                <a:spcPts val="95"/>
              </a:spcBef>
              <a:tabLst>
                <a:tab pos="2114550" algn="l"/>
              </a:tabLst>
            </a:pPr>
            <a:r>
              <a:rPr lang="en-US" sz="5250" spc="1864" dirty="0">
                <a:latin typeface="Times New Roman" panose="02020603050405020304" pitchFamily="18" charset="0"/>
                <a:cs typeface="Times New Roman" panose="02020603050405020304" pitchFamily="18" charset="0"/>
              </a:rPr>
              <a:t>References/Links Used</a:t>
            </a:r>
            <a:endParaRPr sz="525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B77CFE3-AB39-31D6-6040-2B9B503FE232}"/>
              </a:ext>
            </a:extLst>
          </p:cNvPr>
          <p:cNvSpPr txBox="1"/>
          <p:nvPr/>
        </p:nvSpPr>
        <p:spPr>
          <a:xfrm>
            <a:off x="1371600" y="3924300"/>
            <a:ext cx="10820400" cy="3077766"/>
          </a:xfrm>
          <a:prstGeom prst="rect">
            <a:avLst/>
          </a:prstGeom>
          <a:noFill/>
        </p:spPr>
        <p:txBody>
          <a:bodyPr wrap="square" rtlCol="0">
            <a:spAutoFit/>
          </a:bodyPr>
          <a:lstStyle/>
          <a:p>
            <a:pPr>
              <a:buFont typeface="Arial" pitchFamily="34" charset="0"/>
              <a:buChar char="•"/>
            </a:pPr>
            <a:r>
              <a:rPr lang="en-IN" sz="4400" dirty="0">
                <a:hlinkClick r:id="rId3"/>
              </a:rPr>
              <a:t>https://getbootstrap.com/</a:t>
            </a:r>
            <a:endParaRPr lang="en-IN" sz="4400" dirty="0"/>
          </a:p>
          <a:p>
            <a:pPr>
              <a:buFont typeface="Arial" pitchFamily="34" charset="0"/>
              <a:buChar char="•"/>
            </a:pPr>
            <a:r>
              <a:rPr lang="en-IN" sz="4400" dirty="0">
                <a:hlinkClick r:id="rId4"/>
              </a:rPr>
              <a:t>https://fontawesome.com/</a:t>
            </a:r>
            <a:endParaRPr lang="en-IN" sz="4400" dirty="0"/>
          </a:p>
          <a:p>
            <a:pPr>
              <a:buFont typeface="Arial" pitchFamily="34" charset="0"/>
              <a:buChar char="•"/>
            </a:pPr>
            <a:r>
              <a:rPr lang="en-IN" sz="4400" dirty="0">
                <a:hlinkClick r:id="rId5"/>
              </a:rPr>
              <a:t>https://fonts.google.com/</a:t>
            </a:r>
            <a:endParaRPr lang="en-IN" sz="4400" dirty="0"/>
          </a:p>
          <a:p>
            <a:pPr>
              <a:buFont typeface="Arial" pitchFamily="34" charset="0"/>
              <a:buChar char="•"/>
            </a:pPr>
            <a:r>
              <a:rPr lang="en-IN" sz="4400" dirty="0"/>
              <a:t>https://webrtc.org/</a:t>
            </a:r>
            <a:endParaRPr lang="en-US" sz="4400" dirty="0">
              <a:latin typeface="Times New Roman" pitchFamily="18" charset="0"/>
              <a:cs typeface="Times New Roman" pitchFamily="18" charset="0"/>
            </a:endParaRPr>
          </a:p>
          <a:p>
            <a:endParaRPr lang="en-IN" dirty="0"/>
          </a:p>
        </p:txBody>
      </p:sp>
      <p:pic>
        <p:nvPicPr>
          <p:cNvPr id="14" name="Picture 13">
            <a:extLst>
              <a:ext uri="{FF2B5EF4-FFF2-40B4-BE49-F238E27FC236}">
                <a16:creationId xmlns:a16="http://schemas.microsoft.com/office/drawing/2014/main" id="{BFA0CE2B-2E99-0887-920C-5FE2D1A57491}"/>
              </a:ext>
            </a:extLst>
          </p:cNvPr>
          <p:cNvPicPr>
            <a:picLocks noChangeAspect="1"/>
          </p:cNvPicPr>
          <p:nvPr/>
        </p:nvPicPr>
        <p:blipFill>
          <a:blip r:embed="rId6"/>
          <a:stretch>
            <a:fillRect/>
          </a:stretch>
        </p:blipFill>
        <p:spPr>
          <a:xfrm>
            <a:off x="14478000" y="457419"/>
            <a:ext cx="3406184" cy="1169286"/>
          </a:xfrm>
          <a:prstGeom prst="rect">
            <a:avLst/>
          </a:prstGeom>
        </p:spPr>
      </p:pic>
    </p:spTree>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1B07BB-D556-7B56-744D-F231BB63F309}"/>
              </a:ext>
            </a:extLst>
          </p:cNvPr>
          <p:cNvPicPr>
            <a:picLocks noChangeAspect="1"/>
          </p:cNvPicPr>
          <p:nvPr/>
        </p:nvPicPr>
        <p:blipFill>
          <a:blip r:embed="rId2"/>
          <a:stretch>
            <a:fillRect/>
          </a:stretch>
        </p:blipFill>
        <p:spPr>
          <a:xfrm>
            <a:off x="14630400" y="266700"/>
            <a:ext cx="3398564" cy="1004122"/>
          </a:xfrm>
          <a:prstGeom prst="rect">
            <a:avLst/>
          </a:prstGeom>
        </p:spPr>
      </p:pic>
      <p:pic>
        <p:nvPicPr>
          <p:cNvPr id="3" name="Picture 2">
            <a:extLst>
              <a:ext uri="{FF2B5EF4-FFF2-40B4-BE49-F238E27FC236}">
                <a16:creationId xmlns:a16="http://schemas.microsoft.com/office/drawing/2014/main" id="{9A275062-3ED8-FF17-0188-31AFEAB79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274509"/>
            <a:ext cx="12344400" cy="8254557"/>
          </a:xfrm>
          <a:prstGeom prst="rect">
            <a:avLst/>
          </a:prstGeom>
        </p:spPr>
      </p:pic>
    </p:spTree>
    <p:extLst>
      <p:ext uri="{BB962C8B-B14F-4D97-AF65-F5344CB8AC3E}">
        <p14:creationId xmlns:p14="http://schemas.microsoft.com/office/powerpoint/2010/main" val="901141786"/>
      </p:ext>
    </p:ext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DED3CA"/>
          </a:solidFill>
        </p:spPr>
        <p:txBody>
          <a:bodyPr wrap="square" lIns="0" tIns="0" rIns="0" bIns="0" rtlCol="0"/>
          <a:lstStyle/>
          <a:p>
            <a:endParaRPr/>
          </a:p>
        </p:txBody>
      </p:sp>
      <p:sp>
        <p:nvSpPr>
          <p:cNvPr id="5" name="object 5"/>
          <p:cNvSpPr txBox="1">
            <a:spLocks noGrp="1"/>
          </p:cNvSpPr>
          <p:nvPr>
            <p:ph type="title"/>
          </p:nvPr>
        </p:nvSpPr>
        <p:spPr>
          <a:xfrm>
            <a:off x="1776313" y="1788115"/>
            <a:ext cx="7367687" cy="1006686"/>
          </a:xfrm>
          <a:prstGeom prst="rect">
            <a:avLst/>
          </a:prstGeom>
        </p:spPr>
        <p:txBody>
          <a:bodyPr vert="horz" wrap="square" lIns="0" tIns="13970" rIns="0" bIns="0" rtlCol="0">
            <a:spAutoFit/>
          </a:bodyPr>
          <a:lstStyle/>
          <a:p>
            <a:pPr marL="12700">
              <a:lnSpc>
                <a:spcPct val="100000"/>
              </a:lnSpc>
              <a:spcBef>
                <a:spcPts val="110"/>
              </a:spcBef>
            </a:pPr>
            <a:r>
              <a:rPr lang="en-US" sz="6450" dirty="0">
                <a:latin typeface="Times New Roman" panose="02020603050405020304" pitchFamily="18" charset="0"/>
                <a:cs typeface="Times New Roman" panose="02020603050405020304" pitchFamily="18" charset="0"/>
              </a:rPr>
              <a:t>Table of Contents</a:t>
            </a:r>
            <a:endParaRPr sz="645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2728222" y="3185398"/>
            <a:ext cx="5716905" cy="428322"/>
          </a:xfrm>
          <a:prstGeom prst="rect">
            <a:avLst/>
          </a:prstGeom>
        </p:spPr>
        <p:txBody>
          <a:bodyPr vert="horz" wrap="square" lIns="0" tIns="142240" rIns="0" bIns="0" rtlCol="0">
            <a:spAutoFit/>
          </a:bodyPr>
          <a:lstStyle/>
          <a:p>
            <a:pPr marL="12700">
              <a:lnSpc>
                <a:spcPct val="100000"/>
              </a:lnSpc>
              <a:spcBef>
                <a:spcPts val="1120"/>
              </a:spcBef>
            </a:pPr>
            <a:r>
              <a:rPr sz="1850" spc="50" dirty="0">
                <a:latin typeface="Georgia"/>
                <a:cs typeface="Georgia"/>
              </a:rPr>
              <a:t>.</a:t>
            </a:r>
            <a:endParaRPr sz="1850" dirty="0">
              <a:latin typeface="Georgia"/>
              <a:cs typeface="Georgia"/>
            </a:endParaRPr>
          </a:p>
        </p:txBody>
      </p:sp>
      <p:sp>
        <p:nvSpPr>
          <p:cNvPr id="11" name="object 11"/>
          <p:cNvSpPr/>
          <p:nvPr/>
        </p:nvSpPr>
        <p:spPr>
          <a:xfrm>
            <a:off x="0" y="0"/>
            <a:ext cx="1711960" cy="1513205"/>
          </a:xfrm>
          <a:custGeom>
            <a:avLst/>
            <a:gdLst/>
            <a:ahLst/>
            <a:cxnLst/>
            <a:rect l="l" t="t" r="r" b="b"/>
            <a:pathLst>
              <a:path w="1711960" h="1513205">
                <a:moveTo>
                  <a:pt x="1050577" y="1502129"/>
                </a:moveTo>
                <a:lnTo>
                  <a:pt x="920268" y="1502129"/>
                </a:lnTo>
                <a:lnTo>
                  <a:pt x="970321" y="1500547"/>
                </a:lnTo>
                <a:lnTo>
                  <a:pt x="1020187" y="1495802"/>
                </a:lnTo>
                <a:lnTo>
                  <a:pt x="1069705" y="1487891"/>
                </a:lnTo>
                <a:lnTo>
                  <a:pt x="1118711" y="1476813"/>
                </a:lnTo>
                <a:lnTo>
                  <a:pt x="1167042" y="1462565"/>
                </a:lnTo>
                <a:lnTo>
                  <a:pt x="1214535" y="1445145"/>
                </a:lnTo>
                <a:lnTo>
                  <a:pt x="1261027" y="1424552"/>
                </a:lnTo>
                <a:lnTo>
                  <a:pt x="1306356" y="1400784"/>
                </a:lnTo>
                <a:lnTo>
                  <a:pt x="1350357" y="1373839"/>
                </a:lnTo>
                <a:lnTo>
                  <a:pt x="1392868" y="1343715"/>
                </a:lnTo>
                <a:lnTo>
                  <a:pt x="1433727" y="1310410"/>
                </a:lnTo>
                <a:lnTo>
                  <a:pt x="1472769" y="1273922"/>
                </a:lnTo>
                <a:lnTo>
                  <a:pt x="1505306" y="1239365"/>
                </a:lnTo>
                <a:lnTo>
                  <a:pt x="1535340" y="1203347"/>
                </a:lnTo>
                <a:lnTo>
                  <a:pt x="1562871" y="1165985"/>
                </a:lnTo>
                <a:lnTo>
                  <a:pt x="1587899" y="1127396"/>
                </a:lnTo>
                <a:lnTo>
                  <a:pt x="1610425" y="1087697"/>
                </a:lnTo>
                <a:lnTo>
                  <a:pt x="1630447" y="1047003"/>
                </a:lnTo>
                <a:lnTo>
                  <a:pt x="1647967" y="1005433"/>
                </a:lnTo>
                <a:lnTo>
                  <a:pt x="1662984" y="963102"/>
                </a:lnTo>
                <a:lnTo>
                  <a:pt x="1675498" y="920127"/>
                </a:lnTo>
                <a:lnTo>
                  <a:pt x="1685510" y="876624"/>
                </a:lnTo>
                <a:lnTo>
                  <a:pt x="1693018" y="832712"/>
                </a:lnTo>
                <a:lnTo>
                  <a:pt x="1698024" y="788505"/>
                </a:lnTo>
                <a:lnTo>
                  <a:pt x="1700509" y="744424"/>
                </a:lnTo>
                <a:lnTo>
                  <a:pt x="1700509" y="699373"/>
                </a:lnTo>
                <a:lnTo>
                  <a:pt x="1698024" y="655288"/>
                </a:lnTo>
                <a:lnTo>
                  <a:pt x="1693018" y="611072"/>
                </a:lnTo>
                <a:lnTo>
                  <a:pt x="1685510" y="567146"/>
                </a:lnTo>
                <a:lnTo>
                  <a:pt x="1675498" y="523626"/>
                </a:lnTo>
                <a:lnTo>
                  <a:pt x="1662984" y="480629"/>
                </a:lnTo>
                <a:lnTo>
                  <a:pt x="1647967" y="438270"/>
                </a:lnTo>
                <a:lnTo>
                  <a:pt x="1630447" y="396668"/>
                </a:lnTo>
                <a:lnTo>
                  <a:pt x="1610425" y="355939"/>
                </a:lnTo>
                <a:lnTo>
                  <a:pt x="1587899" y="316199"/>
                </a:lnTo>
                <a:lnTo>
                  <a:pt x="1562871" y="277565"/>
                </a:lnTo>
                <a:lnTo>
                  <a:pt x="1535340" y="240154"/>
                </a:lnTo>
                <a:lnTo>
                  <a:pt x="1505306" y="204083"/>
                </a:lnTo>
                <a:lnTo>
                  <a:pt x="1472769" y="169467"/>
                </a:lnTo>
                <a:lnTo>
                  <a:pt x="1462942" y="159640"/>
                </a:lnTo>
                <a:lnTo>
                  <a:pt x="1472769" y="149813"/>
                </a:lnTo>
                <a:lnTo>
                  <a:pt x="1505306" y="115255"/>
                </a:lnTo>
                <a:lnTo>
                  <a:pt x="1535340" y="79237"/>
                </a:lnTo>
                <a:lnTo>
                  <a:pt x="1562871" y="41876"/>
                </a:lnTo>
                <a:lnTo>
                  <a:pt x="1587899" y="3287"/>
                </a:lnTo>
                <a:lnTo>
                  <a:pt x="1589764" y="0"/>
                </a:lnTo>
                <a:lnTo>
                  <a:pt x="1602225" y="0"/>
                </a:lnTo>
                <a:lnTo>
                  <a:pt x="1571808" y="47988"/>
                </a:lnTo>
                <a:lnTo>
                  <a:pt x="1543882" y="85876"/>
                </a:lnTo>
                <a:lnTo>
                  <a:pt x="1513416" y="122404"/>
                </a:lnTo>
                <a:lnTo>
                  <a:pt x="1480412" y="157456"/>
                </a:lnTo>
                <a:lnTo>
                  <a:pt x="1478229" y="159640"/>
                </a:lnTo>
                <a:lnTo>
                  <a:pt x="1480412" y="161823"/>
                </a:lnTo>
                <a:lnTo>
                  <a:pt x="1513416" y="196933"/>
                </a:lnTo>
                <a:lnTo>
                  <a:pt x="1543882" y="233516"/>
                </a:lnTo>
                <a:lnTo>
                  <a:pt x="1571808" y="271453"/>
                </a:lnTo>
                <a:lnTo>
                  <a:pt x="1597196" y="310627"/>
                </a:lnTo>
                <a:lnTo>
                  <a:pt x="1620045" y="350919"/>
                </a:lnTo>
                <a:lnTo>
                  <a:pt x="1640355" y="392212"/>
                </a:lnTo>
                <a:lnTo>
                  <a:pt x="1658127" y="434388"/>
                </a:lnTo>
                <a:lnTo>
                  <a:pt x="1673359" y="477329"/>
                </a:lnTo>
                <a:lnTo>
                  <a:pt x="1686053" y="520916"/>
                </a:lnTo>
                <a:lnTo>
                  <a:pt x="1696208" y="565032"/>
                </a:lnTo>
                <a:lnTo>
                  <a:pt x="1703825" y="609559"/>
                </a:lnTo>
                <a:lnTo>
                  <a:pt x="1708902" y="654379"/>
                </a:lnTo>
                <a:lnTo>
                  <a:pt x="1711441" y="699373"/>
                </a:lnTo>
                <a:lnTo>
                  <a:pt x="1711441" y="744424"/>
                </a:lnTo>
                <a:lnTo>
                  <a:pt x="1708902" y="789414"/>
                </a:lnTo>
                <a:lnTo>
                  <a:pt x="1703825" y="834225"/>
                </a:lnTo>
                <a:lnTo>
                  <a:pt x="1696208" y="878738"/>
                </a:lnTo>
                <a:lnTo>
                  <a:pt x="1686053" y="922836"/>
                </a:lnTo>
                <a:lnTo>
                  <a:pt x="1673359" y="966401"/>
                </a:lnTo>
                <a:lnTo>
                  <a:pt x="1658127" y="1009315"/>
                </a:lnTo>
                <a:lnTo>
                  <a:pt x="1640355" y="1051459"/>
                </a:lnTo>
                <a:lnTo>
                  <a:pt x="1620045" y="1092716"/>
                </a:lnTo>
                <a:lnTo>
                  <a:pt x="1597196" y="1132969"/>
                </a:lnTo>
                <a:lnTo>
                  <a:pt x="1571808" y="1172097"/>
                </a:lnTo>
                <a:lnTo>
                  <a:pt x="1543882" y="1209985"/>
                </a:lnTo>
                <a:lnTo>
                  <a:pt x="1513416" y="1246514"/>
                </a:lnTo>
                <a:lnTo>
                  <a:pt x="1480412" y="1281565"/>
                </a:lnTo>
                <a:lnTo>
                  <a:pt x="1443917" y="1315844"/>
                </a:lnTo>
                <a:lnTo>
                  <a:pt x="1405832" y="1347372"/>
                </a:lnTo>
                <a:lnTo>
                  <a:pt x="1366289" y="1376150"/>
                </a:lnTo>
                <a:lnTo>
                  <a:pt x="1325424" y="1402181"/>
                </a:lnTo>
                <a:lnTo>
                  <a:pt x="1283371" y="1425465"/>
                </a:lnTo>
                <a:lnTo>
                  <a:pt x="1240264" y="1446004"/>
                </a:lnTo>
                <a:lnTo>
                  <a:pt x="1196236" y="1463800"/>
                </a:lnTo>
                <a:lnTo>
                  <a:pt x="1151423" y="1478854"/>
                </a:lnTo>
                <a:lnTo>
                  <a:pt x="1105959" y="1491168"/>
                </a:lnTo>
                <a:lnTo>
                  <a:pt x="1059977" y="1500743"/>
                </a:lnTo>
                <a:lnTo>
                  <a:pt x="1050577" y="1502129"/>
                </a:lnTo>
                <a:close/>
              </a:path>
              <a:path w="1711960" h="1513205">
                <a:moveTo>
                  <a:pt x="0" y="1486252"/>
                </a:moveTo>
                <a:lnTo>
                  <a:pt x="0" y="1475051"/>
                </a:lnTo>
                <a:lnTo>
                  <a:pt x="37498" y="1464137"/>
                </a:lnTo>
                <a:lnTo>
                  <a:pt x="79856" y="1449120"/>
                </a:lnTo>
                <a:lnTo>
                  <a:pt x="121458" y="1431600"/>
                </a:lnTo>
                <a:lnTo>
                  <a:pt x="162187" y="1411578"/>
                </a:lnTo>
                <a:lnTo>
                  <a:pt x="201927" y="1389052"/>
                </a:lnTo>
                <a:lnTo>
                  <a:pt x="240561" y="1364024"/>
                </a:lnTo>
                <a:lnTo>
                  <a:pt x="277972" y="1336493"/>
                </a:lnTo>
                <a:lnTo>
                  <a:pt x="314044" y="1306459"/>
                </a:lnTo>
                <a:lnTo>
                  <a:pt x="348659" y="1273922"/>
                </a:lnTo>
                <a:lnTo>
                  <a:pt x="358487" y="1264095"/>
                </a:lnTo>
                <a:lnTo>
                  <a:pt x="368314" y="1273922"/>
                </a:lnTo>
                <a:lnTo>
                  <a:pt x="374155" y="1279381"/>
                </a:lnTo>
                <a:lnTo>
                  <a:pt x="358487" y="1279381"/>
                </a:lnTo>
                <a:lnTo>
                  <a:pt x="356303" y="1281565"/>
                </a:lnTo>
                <a:lnTo>
                  <a:pt x="319808" y="1315844"/>
                </a:lnTo>
                <a:lnTo>
                  <a:pt x="281722" y="1347372"/>
                </a:lnTo>
                <a:lnTo>
                  <a:pt x="242180" y="1376150"/>
                </a:lnTo>
                <a:lnTo>
                  <a:pt x="201315" y="1402181"/>
                </a:lnTo>
                <a:lnTo>
                  <a:pt x="159262" y="1425465"/>
                </a:lnTo>
                <a:lnTo>
                  <a:pt x="116154" y="1446004"/>
                </a:lnTo>
                <a:lnTo>
                  <a:pt x="72127" y="1463800"/>
                </a:lnTo>
                <a:lnTo>
                  <a:pt x="27314" y="1478854"/>
                </a:lnTo>
                <a:lnTo>
                  <a:pt x="0" y="1486252"/>
                </a:lnTo>
                <a:close/>
              </a:path>
              <a:path w="1711960" h="1513205">
                <a:moveTo>
                  <a:pt x="920268" y="1513048"/>
                </a:moveTo>
                <a:lnTo>
                  <a:pt x="873549" y="1511681"/>
                </a:lnTo>
                <a:lnTo>
                  <a:pt x="826960" y="1507580"/>
                </a:lnTo>
                <a:lnTo>
                  <a:pt x="780634" y="1500743"/>
                </a:lnTo>
                <a:lnTo>
                  <a:pt x="734701" y="1491168"/>
                </a:lnTo>
                <a:lnTo>
                  <a:pt x="689294" y="1478854"/>
                </a:lnTo>
                <a:lnTo>
                  <a:pt x="644542" y="1463800"/>
                </a:lnTo>
                <a:lnTo>
                  <a:pt x="600577" y="1446004"/>
                </a:lnTo>
                <a:lnTo>
                  <a:pt x="557531" y="1425465"/>
                </a:lnTo>
                <a:lnTo>
                  <a:pt x="515535" y="1402181"/>
                </a:lnTo>
                <a:lnTo>
                  <a:pt x="474720" y="1376150"/>
                </a:lnTo>
                <a:lnTo>
                  <a:pt x="435216" y="1347372"/>
                </a:lnTo>
                <a:lnTo>
                  <a:pt x="397156" y="1315844"/>
                </a:lnTo>
                <a:lnTo>
                  <a:pt x="360670" y="1281565"/>
                </a:lnTo>
                <a:lnTo>
                  <a:pt x="358487" y="1279381"/>
                </a:lnTo>
                <a:lnTo>
                  <a:pt x="374155" y="1279381"/>
                </a:lnTo>
                <a:lnTo>
                  <a:pt x="407356" y="1310410"/>
                </a:lnTo>
                <a:lnTo>
                  <a:pt x="448212" y="1343715"/>
                </a:lnTo>
                <a:lnTo>
                  <a:pt x="490717" y="1373839"/>
                </a:lnTo>
                <a:lnTo>
                  <a:pt x="534707" y="1400784"/>
                </a:lnTo>
                <a:lnTo>
                  <a:pt x="580016" y="1424552"/>
                </a:lnTo>
                <a:lnTo>
                  <a:pt x="626479" y="1445145"/>
                </a:lnTo>
                <a:lnTo>
                  <a:pt x="673932" y="1462565"/>
                </a:lnTo>
                <a:lnTo>
                  <a:pt x="722210" y="1476813"/>
                </a:lnTo>
                <a:lnTo>
                  <a:pt x="771147" y="1487891"/>
                </a:lnTo>
                <a:lnTo>
                  <a:pt x="820580" y="1495802"/>
                </a:lnTo>
                <a:lnTo>
                  <a:pt x="870341" y="1500547"/>
                </a:lnTo>
                <a:lnTo>
                  <a:pt x="920268" y="1502129"/>
                </a:lnTo>
                <a:lnTo>
                  <a:pt x="1050577" y="1502129"/>
                </a:lnTo>
                <a:lnTo>
                  <a:pt x="1013612" y="1507580"/>
                </a:lnTo>
                <a:lnTo>
                  <a:pt x="966997" y="1511681"/>
                </a:lnTo>
                <a:lnTo>
                  <a:pt x="920268" y="1513048"/>
                </a:lnTo>
                <a:close/>
              </a:path>
            </a:pathLst>
          </a:custGeom>
          <a:solidFill>
            <a:srgbClr val="FFFFFF"/>
          </a:solidFill>
        </p:spPr>
        <p:txBody>
          <a:bodyPr wrap="square" lIns="0" tIns="0" rIns="0" bIns="0" rtlCol="0"/>
          <a:lstStyle/>
          <a:p>
            <a:endParaRPr/>
          </a:p>
        </p:txBody>
      </p:sp>
      <p:sp>
        <p:nvSpPr>
          <p:cNvPr id="12" name="object 12"/>
          <p:cNvSpPr/>
          <p:nvPr/>
        </p:nvSpPr>
        <p:spPr>
          <a:xfrm>
            <a:off x="16628535" y="8559680"/>
            <a:ext cx="1659889" cy="1727835"/>
          </a:xfrm>
          <a:custGeom>
            <a:avLst/>
            <a:gdLst/>
            <a:ahLst/>
            <a:cxnLst/>
            <a:rect l="l" t="t" r="r" b="b"/>
            <a:pathLst>
              <a:path w="1659890" h="1727834">
                <a:moveTo>
                  <a:pt x="68974" y="1727318"/>
                </a:moveTo>
                <a:lnTo>
                  <a:pt x="56714" y="1727318"/>
                </a:lnTo>
                <a:lnTo>
                  <a:pt x="65379" y="1705046"/>
                </a:lnTo>
                <a:lnTo>
                  <a:pt x="84058" y="1663791"/>
                </a:lnTo>
                <a:lnTo>
                  <a:pt x="105073" y="1623397"/>
                </a:lnTo>
                <a:lnTo>
                  <a:pt x="128423" y="1583966"/>
                </a:lnTo>
                <a:lnTo>
                  <a:pt x="154107" y="1545597"/>
                </a:lnTo>
                <a:lnTo>
                  <a:pt x="182127" y="1508392"/>
                </a:lnTo>
                <a:lnTo>
                  <a:pt x="212482" y="1472452"/>
                </a:lnTo>
                <a:lnTo>
                  <a:pt x="245171" y="1437878"/>
                </a:lnTo>
                <a:lnTo>
                  <a:pt x="247488" y="1435561"/>
                </a:lnTo>
                <a:lnTo>
                  <a:pt x="245171" y="1433244"/>
                </a:lnTo>
                <a:lnTo>
                  <a:pt x="212482" y="1398613"/>
                </a:lnTo>
                <a:lnTo>
                  <a:pt x="182127" y="1362619"/>
                </a:lnTo>
                <a:lnTo>
                  <a:pt x="154107" y="1325365"/>
                </a:lnTo>
                <a:lnTo>
                  <a:pt x="128423" y="1286950"/>
                </a:lnTo>
                <a:lnTo>
                  <a:pt x="105073" y="1247477"/>
                </a:lnTo>
                <a:lnTo>
                  <a:pt x="84058" y="1207046"/>
                </a:lnTo>
                <a:lnTo>
                  <a:pt x="65379" y="1165759"/>
                </a:lnTo>
                <a:lnTo>
                  <a:pt x="49034" y="1123715"/>
                </a:lnTo>
                <a:lnTo>
                  <a:pt x="35024" y="1081017"/>
                </a:lnTo>
                <a:lnTo>
                  <a:pt x="23349" y="1037765"/>
                </a:lnTo>
                <a:lnTo>
                  <a:pt x="14009" y="994061"/>
                </a:lnTo>
                <a:lnTo>
                  <a:pt x="7004" y="950005"/>
                </a:lnTo>
                <a:lnTo>
                  <a:pt x="2334" y="905699"/>
                </a:lnTo>
                <a:lnTo>
                  <a:pt x="0" y="861243"/>
                </a:lnTo>
                <a:lnTo>
                  <a:pt x="0" y="816739"/>
                </a:lnTo>
                <a:lnTo>
                  <a:pt x="2334" y="772287"/>
                </a:lnTo>
                <a:lnTo>
                  <a:pt x="7004" y="727989"/>
                </a:lnTo>
                <a:lnTo>
                  <a:pt x="14009" y="683945"/>
                </a:lnTo>
                <a:lnTo>
                  <a:pt x="23349" y="640258"/>
                </a:lnTo>
                <a:lnTo>
                  <a:pt x="35024" y="597026"/>
                </a:lnTo>
                <a:lnTo>
                  <a:pt x="49034" y="554353"/>
                </a:lnTo>
                <a:lnTo>
                  <a:pt x="65379" y="512339"/>
                </a:lnTo>
                <a:lnTo>
                  <a:pt x="84058" y="471084"/>
                </a:lnTo>
                <a:lnTo>
                  <a:pt x="105073" y="430690"/>
                </a:lnTo>
                <a:lnTo>
                  <a:pt x="128423" y="391259"/>
                </a:lnTo>
                <a:lnTo>
                  <a:pt x="154107" y="352890"/>
                </a:lnTo>
                <a:lnTo>
                  <a:pt x="182127" y="315685"/>
                </a:lnTo>
                <a:lnTo>
                  <a:pt x="212482" y="279745"/>
                </a:lnTo>
                <a:lnTo>
                  <a:pt x="245171" y="245171"/>
                </a:lnTo>
                <a:lnTo>
                  <a:pt x="279803" y="212482"/>
                </a:lnTo>
                <a:lnTo>
                  <a:pt x="315797" y="182127"/>
                </a:lnTo>
                <a:lnTo>
                  <a:pt x="353051" y="154107"/>
                </a:lnTo>
                <a:lnTo>
                  <a:pt x="391465" y="128423"/>
                </a:lnTo>
                <a:lnTo>
                  <a:pt x="430938" y="105073"/>
                </a:lnTo>
                <a:lnTo>
                  <a:pt x="471369" y="84058"/>
                </a:lnTo>
                <a:lnTo>
                  <a:pt x="512657" y="65379"/>
                </a:lnTo>
                <a:lnTo>
                  <a:pt x="554700" y="49034"/>
                </a:lnTo>
                <a:lnTo>
                  <a:pt x="597398" y="35024"/>
                </a:lnTo>
                <a:lnTo>
                  <a:pt x="640650" y="23349"/>
                </a:lnTo>
                <a:lnTo>
                  <a:pt x="684354" y="14009"/>
                </a:lnTo>
                <a:lnTo>
                  <a:pt x="728410" y="7004"/>
                </a:lnTo>
                <a:lnTo>
                  <a:pt x="772717" y="2334"/>
                </a:lnTo>
                <a:lnTo>
                  <a:pt x="817173" y="0"/>
                </a:lnTo>
                <a:lnTo>
                  <a:pt x="861677" y="0"/>
                </a:lnTo>
                <a:lnTo>
                  <a:pt x="906129" y="2334"/>
                </a:lnTo>
                <a:lnTo>
                  <a:pt x="950427" y="7004"/>
                </a:lnTo>
                <a:lnTo>
                  <a:pt x="976480" y="11148"/>
                </a:lnTo>
                <a:lnTo>
                  <a:pt x="839497" y="11148"/>
                </a:lnTo>
                <a:lnTo>
                  <a:pt x="790585" y="12578"/>
                </a:lnTo>
                <a:lnTo>
                  <a:pt x="741793" y="16867"/>
                </a:lnTo>
                <a:lnTo>
                  <a:pt x="693262" y="24019"/>
                </a:lnTo>
                <a:lnTo>
                  <a:pt x="645132" y="34034"/>
                </a:lnTo>
                <a:lnTo>
                  <a:pt x="597545" y="46914"/>
                </a:lnTo>
                <a:lnTo>
                  <a:pt x="550642" y="62660"/>
                </a:lnTo>
                <a:lnTo>
                  <a:pt x="504563" y="81275"/>
                </a:lnTo>
                <a:lnTo>
                  <a:pt x="459449" y="102759"/>
                </a:lnTo>
                <a:lnTo>
                  <a:pt x="415440" y="127115"/>
                </a:lnTo>
                <a:lnTo>
                  <a:pt x="372679" y="154343"/>
                </a:lnTo>
                <a:lnTo>
                  <a:pt x="331304" y="184446"/>
                </a:lnTo>
                <a:lnTo>
                  <a:pt x="291458" y="217425"/>
                </a:lnTo>
                <a:lnTo>
                  <a:pt x="253281" y="253281"/>
                </a:lnTo>
                <a:lnTo>
                  <a:pt x="219946" y="288610"/>
                </a:lnTo>
                <a:lnTo>
                  <a:pt x="189080" y="325384"/>
                </a:lnTo>
                <a:lnTo>
                  <a:pt x="160683" y="363493"/>
                </a:lnTo>
                <a:lnTo>
                  <a:pt x="134756" y="402824"/>
                </a:lnTo>
                <a:lnTo>
                  <a:pt x="111298" y="443268"/>
                </a:lnTo>
                <a:lnTo>
                  <a:pt x="90309" y="484712"/>
                </a:lnTo>
                <a:lnTo>
                  <a:pt x="71790" y="527047"/>
                </a:lnTo>
                <a:lnTo>
                  <a:pt x="55740" y="570161"/>
                </a:lnTo>
                <a:lnTo>
                  <a:pt x="42159" y="613943"/>
                </a:lnTo>
                <a:lnTo>
                  <a:pt x="31047" y="658282"/>
                </a:lnTo>
                <a:lnTo>
                  <a:pt x="22404" y="703067"/>
                </a:lnTo>
                <a:lnTo>
                  <a:pt x="16231" y="748188"/>
                </a:lnTo>
                <a:lnTo>
                  <a:pt x="12527" y="793533"/>
                </a:lnTo>
                <a:lnTo>
                  <a:pt x="11293" y="838990"/>
                </a:lnTo>
                <a:lnTo>
                  <a:pt x="12527" y="884451"/>
                </a:lnTo>
                <a:lnTo>
                  <a:pt x="16231" y="929802"/>
                </a:lnTo>
                <a:lnTo>
                  <a:pt x="22404" y="974933"/>
                </a:lnTo>
                <a:lnTo>
                  <a:pt x="31047" y="1019734"/>
                </a:lnTo>
                <a:lnTo>
                  <a:pt x="42159" y="1064093"/>
                </a:lnTo>
                <a:lnTo>
                  <a:pt x="55740" y="1107900"/>
                </a:lnTo>
                <a:lnTo>
                  <a:pt x="71790" y="1151042"/>
                </a:lnTo>
                <a:lnTo>
                  <a:pt x="90309" y="1193410"/>
                </a:lnTo>
                <a:lnTo>
                  <a:pt x="111298" y="1234893"/>
                </a:lnTo>
                <a:lnTo>
                  <a:pt x="134756" y="1275378"/>
                </a:lnTo>
                <a:lnTo>
                  <a:pt x="160683" y="1314756"/>
                </a:lnTo>
                <a:lnTo>
                  <a:pt x="189080" y="1352916"/>
                </a:lnTo>
                <a:lnTo>
                  <a:pt x="219946" y="1389745"/>
                </a:lnTo>
                <a:lnTo>
                  <a:pt x="253281" y="1425134"/>
                </a:lnTo>
                <a:lnTo>
                  <a:pt x="263708" y="1435561"/>
                </a:lnTo>
                <a:lnTo>
                  <a:pt x="253281" y="1445988"/>
                </a:lnTo>
                <a:lnTo>
                  <a:pt x="219946" y="1481317"/>
                </a:lnTo>
                <a:lnTo>
                  <a:pt x="189080" y="1518092"/>
                </a:lnTo>
                <a:lnTo>
                  <a:pt x="160683" y="1556200"/>
                </a:lnTo>
                <a:lnTo>
                  <a:pt x="134756" y="1595531"/>
                </a:lnTo>
                <a:lnTo>
                  <a:pt x="111298" y="1635975"/>
                </a:lnTo>
                <a:lnTo>
                  <a:pt x="90309" y="1677420"/>
                </a:lnTo>
                <a:lnTo>
                  <a:pt x="71790" y="1719754"/>
                </a:lnTo>
                <a:lnTo>
                  <a:pt x="68974" y="1727318"/>
                </a:lnTo>
                <a:close/>
              </a:path>
              <a:path w="1659890" h="1727834">
                <a:moveTo>
                  <a:pt x="1435561" y="263708"/>
                </a:moveTo>
                <a:lnTo>
                  <a:pt x="1386967" y="217424"/>
                </a:lnTo>
                <a:lnTo>
                  <a:pt x="1347148" y="184446"/>
                </a:lnTo>
                <a:lnTo>
                  <a:pt x="1305815" y="154343"/>
                </a:lnTo>
                <a:lnTo>
                  <a:pt x="1263106" y="127115"/>
                </a:lnTo>
                <a:lnTo>
                  <a:pt x="1219158" y="102759"/>
                </a:lnTo>
                <a:lnTo>
                  <a:pt x="1174109" y="81275"/>
                </a:lnTo>
                <a:lnTo>
                  <a:pt x="1128096" y="62660"/>
                </a:lnTo>
                <a:lnTo>
                  <a:pt x="1081258" y="46914"/>
                </a:lnTo>
                <a:lnTo>
                  <a:pt x="1033732" y="34034"/>
                </a:lnTo>
                <a:lnTo>
                  <a:pt x="985655" y="24019"/>
                </a:lnTo>
                <a:lnTo>
                  <a:pt x="937165" y="16867"/>
                </a:lnTo>
                <a:lnTo>
                  <a:pt x="888400" y="12578"/>
                </a:lnTo>
                <a:lnTo>
                  <a:pt x="839497" y="11148"/>
                </a:lnTo>
                <a:lnTo>
                  <a:pt x="976480" y="11148"/>
                </a:lnTo>
                <a:lnTo>
                  <a:pt x="1038158" y="23349"/>
                </a:lnTo>
                <a:lnTo>
                  <a:pt x="1081389" y="35024"/>
                </a:lnTo>
                <a:lnTo>
                  <a:pt x="1124062" y="49034"/>
                </a:lnTo>
                <a:lnTo>
                  <a:pt x="1166077" y="65379"/>
                </a:lnTo>
                <a:lnTo>
                  <a:pt x="1207331" y="84058"/>
                </a:lnTo>
                <a:lnTo>
                  <a:pt x="1247725" y="105073"/>
                </a:lnTo>
                <a:lnTo>
                  <a:pt x="1287157" y="128423"/>
                </a:lnTo>
                <a:lnTo>
                  <a:pt x="1325526" y="154107"/>
                </a:lnTo>
                <a:lnTo>
                  <a:pt x="1362731" y="182127"/>
                </a:lnTo>
                <a:lnTo>
                  <a:pt x="1398671" y="212482"/>
                </a:lnTo>
                <a:lnTo>
                  <a:pt x="1433244" y="245171"/>
                </a:lnTo>
                <a:lnTo>
                  <a:pt x="1435561" y="247488"/>
                </a:lnTo>
                <a:lnTo>
                  <a:pt x="1452138" y="247488"/>
                </a:lnTo>
                <a:lnTo>
                  <a:pt x="1445988" y="253281"/>
                </a:lnTo>
                <a:lnTo>
                  <a:pt x="1435561" y="263708"/>
                </a:lnTo>
                <a:close/>
              </a:path>
              <a:path w="1659890" h="1727834">
                <a:moveTo>
                  <a:pt x="1452138" y="247488"/>
                </a:moveTo>
                <a:lnTo>
                  <a:pt x="1435561" y="247488"/>
                </a:lnTo>
                <a:lnTo>
                  <a:pt x="1437878" y="245171"/>
                </a:lnTo>
                <a:lnTo>
                  <a:pt x="1472510" y="212482"/>
                </a:lnTo>
                <a:lnTo>
                  <a:pt x="1508503" y="182127"/>
                </a:lnTo>
                <a:lnTo>
                  <a:pt x="1545758" y="154107"/>
                </a:lnTo>
                <a:lnTo>
                  <a:pt x="1584172" y="128423"/>
                </a:lnTo>
                <a:lnTo>
                  <a:pt x="1623645" y="105073"/>
                </a:lnTo>
                <a:lnTo>
                  <a:pt x="1659463" y="86456"/>
                </a:lnTo>
                <a:lnTo>
                  <a:pt x="1659463" y="99543"/>
                </a:lnTo>
                <a:lnTo>
                  <a:pt x="1636230" y="111298"/>
                </a:lnTo>
                <a:lnTo>
                  <a:pt x="1595744" y="134756"/>
                </a:lnTo>
                <a:lnTo>
                  <a:pt x="1556366" y="160684"/>
                </a:lnTo>
                <a:lnTo>
                  <a:pt x="1518207" y="189080"/>
                </a:lnTo>
                <a:lnTo>
                  <a:pt x="1481377" y="219946"/>
                </a:lnTo>
                <a:lnTo>
                  <a:pt x="1452138" y="247488"/>
                </a:lnTo>
                <a:close/>
              </a:path>
            </a:pathLst>
          </a:custGeom>
          <a:solidFill>
            <a:srgbClr val="FFFFFF"/>
          </a:solidFill>
        </p:spPr>
        <p:txBody>
          <a:bodyPr wrap="square" lIns="0" tIns="0" rIns="0" bIns="0" rtlCol="0"/>
          <a:lstStyle/>
          <a:p>
            <a:endParaRPr/>
          </a:p>
        </p:txBody>
      </p:sp>
      <p:sp>
        <p:nvSpPr>
          <p:cNvPr id="13" name="object 13"/>
          <p:cNvSpPr/>
          <p:nvPr/>
        </p:nvSpPr>
        <p:spPr>
          <a:xfrm>
            <a:off x="874852" y="8533510"/>
            <a:ext cx="1875155" cy="1416685"/>
          </a:xfrm>
          <a:custGeom>
            <a:avLst/>
            <a:gdLst/>
            <a:ahLst/>
            <a:cxnLst/>
            <a:rect l="l" t="t" r="r" b="b"/>
            <a:pathLst>
              <a:path w="1875155" h="1416684">
                <a:moveTo>
                  <a:pt x="6146" y="676148"/>
                </a:moveTo>
                <a:lnTo>
                  <a:pt x="0" y="676071"/>
                </a:lnTo>
                <a:lnTo>
                  <a:pt x="0" y="676224"/>
                </a:lnTo>
                <a:lnTo>
                  <a:pt x="6146" y="676148"/>
                </a:lnTo>
                <a:close/>
              </a:path>
              <a:path w="1875155" h="1416684">
                <a:moveTo>
                  <a:pt x="1358468" y="676160"/>
                </a:moveTo>
                <a:lnTo>
                  <a:pt x="1315605" y="675640"/>
                </a:lnTo>
                <a:lnTo>
                  <a:pt x="1266634" y="674408"/>
                </a:lnTo>
                <a:lnTo>
                  <a:pt x="1217714" y="672503"/>
                </a:lnTo>
                <a:lnTo>
                  <a:pt x="1168806" y="669937"/>
                </a:lnTo>
                <a:lnTo>
                  <a:pt x="1119936" y="666724"/>
                </a:lnTo>
                <a:lnTo>
                  <a:pt x="1071092" y="662851"/>
                </a:lnTo>
                <a:lnTo>
                  <a:pt x="1022286" y="658317"/>
                </a:lnTo>
                <a:lnTo>
                  <a:pt x="976858" y="650417"/>
                </a:lnTo>
                <a:lnTo>
                  <a:pt x="932764" y="636828"/>
                </a:lnTo>
                <a:lnTo>
                  <a:pt x="890752" y="617766"/>
                </a:lnTo>
                <a:lnTo>
                  <a:pt x="851509" y="593547"/>
                </a:lnTo>
                <a:lnTo>
                  <a:pt x="815644" y="564565"/>
                </a:lnTo>
                <a:lnTo>
                  <a:pt x="783717" y="531266"/>
                </a:lnTo>
                <a:lnTo>
                  <a:pt x="756272" y="494182"/>
                </a:lnTo>
                <a:lnTo>
                  <a:pt x="733742" y="453961"/>
                </a:lnTo>
                <a:lnTo>
                  <a:pt x="716483" y="411200"/>
                </a:lnTo>
                <a:lnTo>
                  <a:pt x="704761" y="366572"/>
                </a:lnTo>
                <a:lnTo>
                  <a:pt x="695604" y="287350"/>
                </a:lnTo>
                <a:lnTo>
                  <a:pt x="691730" y="238518"/>
                </a:lnTo>
                <a:lnTo>
                  <a:pt x="688505" y="189636"/>
                </a:lnTo>
                <a:lnTo>
                  <a:pt x="685952" y="140741"/>
                </a:lnTo>
                <a:lnTo>
                  <a:pt x="684047" y="91808"/>
                </a:lnTo>
                <a:lnTo>
                  <a:pt x="682802" y="42849"/>
                </a:lnTo>
                <a:lnTo>
                  <a:pt x="682294" y="0"/>
                </a:lnTo>
                <a:lnTo>
                  <a:pt x="681786" y="42849"/>
                </a:lnTo>
                <a:lnTo>
                  <a:pt x="680542" y="91808"/>
                </a:lnTo>
                <a:lnTo>
                  <a:pt x="678637" y="140741"/>
                </a:lnTo>
                <a:lnTo>
                  <a:pt x="676084" y="189636"/>
                </a:lnTo>
                <a:lnTo>
                  <a:pt x="672858" y="238518"/>
                </a:lnTo>
                <a:lnTo>
                  <a:pt x="668985" y="287350"/>
                </a:lnTo>
                <a:lnTo>
                  <a:pt x="664451" y="336169"/>
                </a:lnTo>
                <a:lnTo>
                  <a:pt x="656551" y="381596"/>
                </a:lnTo>
                <a:lnTo>
                  <a:pt x="642962" y="425678"/>
                </a:lnTo>
                <a:lnTo>
                  <a:pt x="623900" y="467690"/>
                </a:lnTo>
                <a:lnTo>
                  <a:pt x="599694" y="506933"/>
                </a:lnTo>
                <a:lnTo>
                  <a:pt x="570712" y="542798"/>
                </a:lnTo>
                <a:lnTo>
                  <a:pt x="537413" y="574725"/>
                </a:lnTo>
                <a:lnTo>
                  <a:pt x="500329" y="602170"/>
                </a:lnTo>
                <a:lnTo>
                  <a:pt x="460095" y="624700"/>
                </a:lnTo>
                <a:lnTo>
                  <a:pt x="417347" y="641959"/>
                </a:lnTo>
                <a:lnTo>
                  <a:pt x="372719" y="653681"/>
                </a:lnTo>
                <a:lnTo>
                  <a:pt x="293497" y="662838"/>
                </a:lnTo>
                <a:lnTo>
                  <a:pt x="244665" y="666711"/>
                </a:lnTo>
                <a:lnTo>
                  <a:pt x="195795" y="669937"/>
                </a:lnTo>
                <a:lnTo>
                  <a:pt x="146888" y="672490"/>
                </a:lnTo>
                <a:lnTo>
                  <a:pt x="97955" y="674395"/>
                </a:lnTo>
                <a:lnTo>
                  <a:pt x="48996" y="675640"/>
                </a:lnTo>
                <a:lnTo>
                  <a:pt x="6146" y="676148"/>
                </a:lnTo>
                <a:lnTo>
                  <a:pt x="48996" y="676656"/>
                </a:lnTo>
                <a:lnTo>
                  <a:pt x="97955" y="677900"/>
                </a:lnTo>
                <a:lnTo>
                  <a:pt x="146888" y="679805"/>
                </a:lnTo>
                <a:lnTo>
                  <a:pt x="195795" y="682358"/>
                </a:lnTo>
                <a:lnTo>
                  <a:pt x="244665" y="685584"/>
                </a:lnTo>
                <a:lnTo>
                  <a:pt x="293497" y="689457"/>
                </a:lnTo>
                <a:lnTo>
                  <a:pt x="342315" y="693991"/>
                </a:lnTo>
                <a:lnTo>
                  <a:pt x="387743" y="701890"/>
                </a:lnTo>
                <a:lnTo>
                  <a:pt x="431825" y="715479"/>
                </a:lnTo>
                <a:lnTo>
                  <a:pt x="473837" y="734542"/>
                </a:lnTo>
                <a:lnTo>
                  <a:pt x="513080" y="758761"/>
                </a:lnTo>
                <a:lnTo>
                  <a:pt x="548944" y="787730"/>
                </a:lnTo>
                <a:lnTo>
                  <a:pt x="580872" y="821042"/>
                </a:lnTo>
                <a:lnTo>
                  <a:pt x="608330" y="858126"/>
                </a:lnTo>
                <a:lnTo>
                  <a:pt x="630847" y="898347"/>
                </a:lnTo>
                <a:lnTo>
                  <a:pt x="648106" y="941108"/>
                </a:lnTo>
                <a:lnTo>
                  <a:pt x="659828" y="985735"/>
                </a:lnTo>
                <a:lnTo>
                  <a:pt x="668985" y="1064958"/>
                </a:lnTo>
                <a:lnTo>
                  <a:pt x="672858" y="1113802"/>
                </a:lnTo>
                <a:lnTo>
                  <a:pt x="676084" y="1162672"/>
                </a:lnTo>
                <a:lnTo>
                  <a:pt x="678637" y="1211567"/>
                </a:lnTo>
                <a:lnTo>
                  <a:pt x="680542" y="1260500"/>
                </a:lnTo>
                <a:lnTo>
                  <a:pt x="681786" y="1309458"/>
                </a:lnTo>
                <a:lnTo>
                  <a:pt x="682294" y="1352321"/>
                </a:lnTo>
                <a:lnTo>
                  <a:pt x="682802" y="1309458"/>
                </a:lnTo>
                <a:lnTo>
                  <a:pt x="684047" y="1260500"/>
                </a:lnTo>
                <a:lnTo>
                  <a:pt x="685952" y="1211567"/>
                </a:lnTo>
                <a:lnTo>
                  <a:pt x="688505" y="1162672"/>
                </a:lnTo>
                <a:lnTo>
                  <a:pt x="691730" y="1113802"/>
                </a:lnTo>
                <a:lnTo>
                  <a:pt x="695604" y="1064958"/>
                </a:lnTo>
                <a:lnTo>
                  <a:pt x="700138" y="1016139"/>
                </a:lnTo>
                <a:lnTo>
                  <a:pt x="708037" y="970711"/>
                </a:lnTo>
                <a:lnTo>
                  <a:pt x="721626" y="926630"/>
                </a:lnTo>
                <a:lnTo>
                  <a:pt x="740689" y="884618"/>
                </a:lnTo>
                <a:lnTo>
                  <a:pt x="764895" y="845375"/>
                </a:lnTo>
                <a:lnTo>
                  <a:pt x="793877" y="809510"/>
                </a:lnTo>
                <a:lnTo>
                  <a:pt x="827189" y="777582"/>
                </a:lnTo>
                <a:lnTo>
                  <a:pt x="864260" y="750125"/>
                </a:lnTo>
                <a:lnTo>
                  <a:pt x="904494" y="727595"/>
                </a:lnTo>
                <a:lnTo>
                  <a:pt x="947254" y="710336"/>
                </a:lnTo>
                <a:lnTo>
                  <a:pt x="991870" y="698627"/>
                </a:lnTo>
                <a:lnTo>
                  <a:pt x="1071092" y="689457"/>
                </a:lnTo>
                <a:lnTo>
                  <a:pt x="1119936" y="685584"/>
                </a:lnTo>
                <a:lnTo>
                  <a:pt x="1168806" y="682371"/>
                </a:lnTo>
                <a:lnTo>
                  <a:pt x="1217714" y="679818"/>
                </a:lnTo>
                <a:lnTo>
                  <a:pt x="1266634" y="677913"/>
                </a:lnTo>
                <a:lnTo>
                  <a:pt x="1315605" y="676668"/>
                </a:lnTo>
                <a:lnTo>
                  <a:pt x="1358468" y="676160"/>
                </a:lnTo>
                <a:close/>
              </a:path>
              <a:path w="1875155" h="1416684">
                <a:moveTo>
                  <a:pt x="1370203" y="676224"/>
                </a:moveTo>
                <a:lnTo>
                  <a:pt x="1364589" y="676084"/>
                </a:lnTo>
                <a:lnTo>
                  <a:pt x="1358468" y="676160"/>
                </a:lnTo>
                <a:lnTo>
                  <a:pt x="1364589" y="676224"/>
                </a:lnTo>
                <a:lnTo>
                  <a:pt x="1370203" y="676224"/>
                </a:lnTo>
                <a:close/>
              </a:path>
              <a:path w="1875155" h="1416684">
                <a:moveTo>
                  <a:pt x="1458874" y="248920"/>
                </a:moveTo>
                <a:lnTo>
                  <a:pt x="1398346" y="247789"/>
                </a:lnTo>
                <a:lnTo>
                  <a:pt x="1337957" y="243408"/>
                </a:lnTo>
                <a:lnTo>
                  <a:pt x="1295831" y="230276"/>
                </a:lnTo>
                <a:lnTo>
                  <a:pt x="1262113" y="201828"/>
                </a:lnTo>
                <a:lnTo>
                  <a:pt x="1240332" y="156400"/>
                </a:lnTo>
                <a:lnTo>
                  <a:pt x="1235824" y="113690"/>
                </a:lnTo>
                <a:lnTo>
                  <a:pt x="1233068" y="53225"/>
                </a:lnTo>
                <a:lnTo>
                  <a:pt x="1232916" y="22923"/>
                </a:lnTo>
                <a:lnTo>
                  <a:pt x="1232750" y="53225"/>
                </a:lnTo>
                <a:lnTo>
                  <a:pt x="1229969" y="113690"/>
                </a:lnTo>
                <a:lnTo>
                  <a:pt x="1225461" y="156400"/>
                </a:lnTo>
                <a:lnTo>
                  <a:pt x="1203693" y="201815"/>
                </a:lnTo>
                <a:lnTo>
                  <a:pt x="1169974" y="230276"/>
                </a:lnTo>
                <a:lnTo>
                  <a:pt x="1127861" y="243408"/>
                </a:lnTo>
                <a:lnTo>
                  <a:pt x="1067485" y="247789"/>
                </a:lnTo>
                <a:lnTo>
                  <a:pt x="1006944" y="248920"/>
                </a:lnTo>
                <a:lnTo>
                  <a:pt x="1037234" y="249085"/>
                </a:lnTo>
                <a:lnTo>
                  <a:pt x="1097686" y="251828"/>
                </a:lnTo>
                <a:lnTo>
                  <a:pt x="1140396" y="256336"/>
                </a:lnTo>
                <a:lnTo>
                  <a:pt x="1185811" y="278117"/>
                </a:lnTo>
                <a:lnTo>
                  <a:pt x="1214272" y="311848"/>
                </a:lnTo>
                <a:lnTo>
                  <a:pt x="1227391" y="353974"/>
                </a:lnTo>
                <a:lnTo>
                  <a:pt x="1231785" y="414350"/>
                </a:lnTo>
                <a:lnTo>
                  <a:pt x="1232916" y="474878"/>
                </a:lnTo>
                <a:lnTo>
                  <a:pt x="1233068" y="444588"/>
                </a:lnTo>
                <a:lnTo>
                  <a:pt x="1235824" y="384136"/>
                </a:lnTo>
                <a:lnTo>
                  <a:pt x="1240332" y="341439"/>
                </a:lnTo>
                <a:lnTo>
                  <a:pt x="1262100" y="296024"/>
                </a:lnTo>
                <a:lnTo>
                  <a:pt x="1295831" y="267563"/>
                </a:lnTo>
                <a:lnTo>
                  <a:pt x="1337957" y="254431"/>
                </a:lnTo>
                <a:lnTo>
                  <a:pt x="1398346" y="250050"/>
                </a:lnTo>
                <a:lnTo>
                  <a:pt x="1428584" y="249085"/>
                </a:lnTo>
                <a:lnTo>
                  <a:pt x="1458874" y="248920"/>
                </a:lnTo>
                <a:close/>
              </a:path>
              <a:path w="1875155" h="1416684">
                <a:moveTo>
                  <a:pt x="1875028" y="1046213"/>
                </a:moveTo>
                <a:lnTo>
                  <a:pt x="1828063" y="1045972"/>
                </a:lnTo>
                <a:lnTo>
                  <a:pt x="1778520" y="1044371"/>
                </a:lnTo>
                <a:lnTo>
                  <a:pt x="1729041" y="1041450"/>
                </a:lnTo>
                <a:lnTo>
                  <a:pt x="1679625" y="1037209"/>
                </a:lnTo>
                <a:lnTo>
                  <a:pt x="1641665" y="1028928"/>
                </a:lnTo>
                <a:lnTo>
                  <a:pt x="1606283" y="1012875"/>
                </a:lnTo>
                <a:lnTo>
                  <a:pt x="1575066" y="989761"/>
                </a:lnTo>
                <a:lnTo>
                  <a:pt x="1549387" y="960602"/>
                </a:lnTo>
                <a:lnTo>
                  <a:pt x="1530400" y="926693"/>
                </a:lnTo>
                <a:lnTo>
                  <a:pt x="1518945" y="889571"/>
                </a:lnTo>
                <a:lnTo>
                  <a:pt x="1512366" y="824763"/>
                </a:lnTo>
                <a:lnTo>
                  <a:pt x="1509458" y="775284"/>
                </a:lnTo>
                <a:lnTo>
                  <a:pt x="1507871" y="725741"/>
                </a:lnTo>
                <a:lnTo>
                  <a:pt x="1507629" y="676148"/>
                </a:lnTo>
                <a:lnTo>
                  <a:pt x="1507363" y="725741"/>
                </a:lnTo>
                <a:lnTo>
                  <a:pt x="1505750" y="775284"/>
                </a:lnTo>
                <a:lnTo>
                  <a:pt x="1502816" y="824763"/>
                </a:lnTo>
                <a:lnTo>
                  <a:pt x="1498549" y="874179"/>
                </a:lnTo>
                <a:lnTo>
                  <a:pt x="1490281" y="912152"/>
                </a:lnTo>
                <a:lnTo>
                  <a:pt x="1474228" y="947521"/>
                </a:lnTo>
                <a:lnTo>
                  <a:pt x="1451114" y="978750"/>
                </a:lnTo>
                <a:lnTo>
                  <a:pt x="1421955" y="1004430"/>
                </a:lnTo>
                <a:lnTo>
                  <a:pt x="1388046" y="1023416"/>
                </a:lnTo>
                <a:lnTo>
                  <a:pt x="1350924" y="1034859"/>
                </a:lnTo>
                <a:lnTo>
                  <a:pt x="1286116" y="1041450"/>
                </a:lnTo>
                <a:lnTo>
                  <a:pt x="1236637" y="1044371"/>
                </a:lnTo>
                <a:lnTo>
                  <a:pt x="1187107" y="1045972"/>
                </a:lnTo>
                <a:lnTo>
                  <a:pt x="1137500" y="1046226"/>
                </a:lnTo>
                <a:lnTo>
                  <a:pt x="1187094" y="1046492"/>
                </a:lnTo>
                <a:lnTo>
                  <a:pt x="1236637" y="1048080"/>
                </a:lnTo>
                <a:lnTo>
                  <a:pt x="1286116" y="1051001"/>
                </a:lnTo>
                <a:lnTo>
                  <a:pt x="1335532" y="1055255"/>
                </a:lnTo>
                <a:lnTo>
                  <a:pt x="1373505" y="1063523"/>
                </a:lnTo>
                <a:lnTo>
                  <a:pt x="1408874" y="1079576"/>
                </a:lnTo>
                <a:lnTo>
                  <a:pt x="1440091" y="1102690"/>
                </a:lnTo>
                <a:lnTo>
                  <a:pt x="1465783" y="1131849"/>
                </a:lnTo>
                <a:lnTo>
                  <a:pt x="1484769" y="1165758"/>
                </a:lnTo>
                <a:lnTo>
                  <a:pt x="1496212" y="1202880"/>
                </a:lnTo>
                <a:lnTo>
                  <a:pt x="1502803" y="1267688"/>
                </a:lnTo>
                <a:lnTo>
                  <a:pt x="1505737" y="1317167"/>
                </a:lnTo>
                <a:lnTo>
                  <a:pt x="1507324" y="1366710"/>
                </a:lnTo>
                <a:lnTo>
                  <a:pt x="1507578" y="1416304"/>
                </a:lnTo>
                <a:lnTo>
                  <a:pt x="1507845" y="1366710"/>
                </a:lnTo>
                <a:lnTo>
                  <a:pt x="1509433" y="1317167"/>
                </a:lnTo>
                <a:lnTo>
                  <a:pt x="1512354" y="1267688"/>
                </a:lnTo>
                <a:lnTo>
                  <a:pt x="1516608" y="1218272"/>
                </a:lnTo>
                <a:lnTo>
                  <a:pt x="1524876" y="1180299"/>
                </a:lnTo>
                <a:lnTo>
                  <a:pt x="1540929" y="1144930"/>
                </a:lnTo>
                <a:lnTo>
                  <a:pt x="1564055" y="1113713"/>
                </a:lnTo>
                <a:lnTo>
                  <a:pt x="1593215" y="1088021"/>
                </a:lnTo>
                <a:lnTo>
                  <a:pt x="1627124" y="1069035"/>
                </a:lnTo>
                <a:lnTo>
                  <a:pt x="1664246" y="1057592"/>
                </a:lnTo>
                <a:lnTo>
                  <a:pt x="1729041" y="1051001"/>
                </a:lnTo>
                <a:lnTo>
                  <a:pt x="1778520" y="1048080"/>
                </a:lnTo>
                <a:lnTo>
                  <a:pt x="1828063" y="1046492"/>
                </a:lnTo>
                <a:lnTo>
                  <a:pt x="1875028" y="1046238"/>
                </a:lnTo>
                <a:close/>
              </a:path>
            </a:pathLst>
          </a:custGeom>
          <a:solidFill>
            <a:srgbClr val="FFFFFF"/>
          </a:solidFill>
        </p:spPr>
        <p:txBody>
          <a:bodyPr wrap="square" lIns="0" tIns="0" rIns="0" bIns="0" rtlCol="0"/>
          <a:lstStyle/>
          <a:p>
            <a:endParaRPr/>
          </a:p>
        </p:txBody>
      </p:sp>
      <p:sp>
        <p:nvSpPr>
          <p:cNvPr id="14" name="TextBox 13">
            <a:extLst>
              <a:ext uri="{FF2B5EF4-FFF2-40B4-BE49-F238E27FC236}">
                <a16:creationId xmlns:a16="http://schemas.microsoft.com/office/drawing/2014/main" id="{AEDA6F93-7D77-E027-7D41-CBB2E4A2860A}"/>
              </a:ext>
            </a:extLst>
          </p:cNvPr>
          <p:cNvSpPr txBox="1"/>
          <p:nvPr/>
        </p:nvSpPr>
        <p:spPr>
          <a:xfrm>
            <a:off x="1832094" y="3598991"/>
            <a:ext cx="9067800"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Introduction</a:t>
            </a:r>
          </a:p>
          <a:p>
            <a:pPr marL="285750"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Problem Statement</a:t>
            </a:r>
          </a:p>
          <a:p>
            <a:pPr marL="285750"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Technical Details</a:t>
            </a:r>
          </a:p>
          <a:p>
            <a:pPr marL="285750"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Key features</a:t>
            </a:r>
          </a:p>
          <a:p>
            <a:pPr marL="285750"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Project Highlights</a:t>
            </a:r>
          </a:p>
          <a:p>
            <a:pPr marL="285750"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Bonus Feature</a:t>
            </a:r>
          </a:p>
          <a:p>
            <a:pPr marL="285750"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Conclusion</a:t>
            </a:r>
          </a:p>
          <a:p>
            <a:pPr marL="285750" indent="-285750">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References/Links used</a:t>
            </a:r>
            <a:endParaRPr lang="en-IN" sz="36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F0EF52A6-3404-3C2A-0383-C0B7ACE4B7A7}"/>
              </a:ext>
            </a:extLst>
          </p:cNvPr>
          <p:cNvPicPr>
            <a:picLocks noChangeAspect="1"/>
          </p:cNvPicPr>
          <p:nvPr/>
        </p:nvPicPr>
        <p:blipFill>
          <a:blip r:embed="rId2"/>
          <a:stretch>
            <a:fillRect/>
          </a:stretch>
        </p:blipFill>
        <p:spPr>
          <a:xfrm>
            <a:off x="15356064" y="723900"/>
            <a:ext cx="2304672" cy="789306"/>
          </a:xfrm>
          <a:prstGeom prst="rect">
            <a:avLst/>
          </a:prstGeom>
        </p:spPr>
      </p:pic>
    </p:spTree>
  </p:cSld>
  <p:clrMapOvr>
    <a:masterClrMapping/>
  </p:clrMapOvr>
  <p:transition spd="slow">
    <p:pull/>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p:nvPr/>
        </p:nvSpPr>
        <p:spPr>
          <a:xfrm>
            <a:off x="16063611" y="0"/>
            <a:ext cx="2224405" cy="2185035"/>
          </a:xfrm>
          <a:custGeom>
            <a:avLst/>
            <a:gdLst/>
            <a:ahLst/>
            <a:cxnLst/>
            <a:rect l="l" t="t" r="r" b="b"/>
            <a:pathLst>
              <a:path w="2224405" h="2185035">
                <a:moveTo>
                  <a:pt x="2224386" y="2139346"/>
                </a:moveTo>
                <a:lnTo>
                  <a:pt x="2164365" y="2160743"/>
                </a:lnTo>
                <a:lnTo>
                  <a:pt x="2119365" y="2167414"/>
                </a:lnTo>
                <a:lnTo>
                  <a:pt x="2074243" y="2172992"/>
                </a:lnTo>
                <a:lnTo>
                  <a:pt x="2029022" y="2177475"/>
                </a:lnTo>
                <a:lnTo>
                  <a:pt x="1983723" y="2180864"/>
                </a:lnTo>
                <a:lnTo>
                  <a:pt x="1938367" y="2183159"/>
                </a:lnTo>
                <a:lnTo>
                  <a:pt x="1892978" y="2184360"/>
                </a:lnTo>
                <a:lnTo>
                  <a:pt x="1847575" y="2184467"/>
                </a:lnTo>
                <a:lnTo>
                  <a:pt x="1802182" y="2183480"/>
                </a:lnTo>
                <a:lnTo>
                  <a:pt x="1756819" y="2181399"/>
                </a:lnTo>
                <a:lnTo>
                  <a:pt x="1711509" y="2178224"/>
                </a:lnTo>
                <a:lnTo>
                  <a:pt x="1666272" y="2173955"/>
                </a:lnTo>
                <a:lnTo>
                  <a:pt x="1621132" y="2168591"/>
                </a:lnTo>
                <a:lnTo>
                  <a:pt x="1576109" y="2162134"/>
                </a:lnTo>
                <a:lnTo>
                  <a:pt x="1531226" y="2154583"/>
                </a:lnTo>
                <a:lnTo>
                  <a:pt x="1486503" y="2145937"/>
                </a:lnTo>
                <a:lnTo>
                  <a:pt x="1441963" y="2136197"/>
                </a:lnTo>
                <a:lnTo>
                  <a:pt x="1397628" y="2125364"/>
                </a:lnTo>
                <a:lnTo>
                  <a:pt x="1353519" y="2113436"/>
                </a:lnTo>
                <a:lnTo>
                  <a:pt x="1309658" y="2100414"/>
                </a:lnTo>
                <a:lnTo>
                  <a:pt x="1266066" y="2086298"/>
                </a:lnTo>
                <a:lnTo>
                  <a:pt x="1222766" y="2071088"/>
                </a:lnTo>
                <a:lnTo>
                  <a:pt x="1179778" y="2054784"/>
                </a:lnTo>
                <a:lnTo>
                  <a:pt x="1137126" y="2037386"/>
                </a:lnTo>
                <a:lnTo>
                  <a:pt x="1094830" y="2018894"/>
                </a:lnTo>
                <a:lnTo>
                  <a:pt x="1052912" y="1999308"/>
                </a:lnTo>
                <a:lnTo>
                  <a:pt x="1011393" y="1978628"/>
                </a:lnTo>
                <a:lnTo>
                  <a:pt x="970297" y="1956854"/>
                </a:lnTo>
                <a:lnTo>
                  <a:pt x="929644" y="1933985"/>
                </a:lnTo>
                <a:lnTo>
                  <a:pt x="889456" y="1910023"/>
                </a:lnTo>
                <a:lnTo>
                  <a:pt x="849754" y="1884967"/>
                </a:lnTo>
                <a:lnTo>
                  <a:pt x="810562" y="1858816"/>
                </a:lnTo>
                <a:lnTo>
                  <a:pt x="771899" y="1831571"/>
                </a:lnTo>
                <a:lnTo>
                  <a:pt x="733788" y="1803233"/>
                </a:lnTo>
                <a:lnTo>
                  <a:pt x="696251" y="1773800"/>
                </a:lnTo>
                <a:lnTo>
                  <a:pt x="659309" y="1743273"/>
                </a:lnTo>
                <a:lnTo>
                  <a:pt x="622984" y="1711653"/>
                </a:lnTo>
                <a:lnTo>
                  <a:pt x="553087" y="1673048"/>
                </a:lnTo>
                <a:lnTo>
                  <a:pt x="459992" y="1724458"/>
                </a:lnTo>
                <a:lnTo>
                  <a:pt x="511401" y="1631363"/>
                </a:lnTo>
                <a:lnTo>
                  <a:pt x="472797" y="1561465"/>
                </a:lnTo>
                <a:lnTo>
                  <a:pt x="441178" y="1525139"/>
                </a:lnTo>
                <a:lnTo>
                  <a:pt x="410654" y="1488195"/>
                </a:lnTo>
                <a:lnTo>
                  <a:pt x="393461" y="1466265"/>
                </a:lnTo>
                <a:lnTo>
                  <a:pt x="639409" y="1712214"/>
                </a:lnTo>
                <a:lnTo>
                  <a:pt x="676144" y="1743747"/>
                </a:lnTo>
                <a:lnTo>
                  <a:pt x="713502" y="1774166"/>
                </a:lnTo>
                <a:lnTo>
                  <a:pt x="751460" y="1803470"/>
                </a:lnTo>
                <a:lnTo>
                  <a:pt x="789996" y="1831659"/>
                </a:lnTo>
                <a:lnTo>
                  <a:pt x="829087" y="1858734"/>
                </a:lnTo>
                <a:lnTo>
                  <a:pt x="868711" y="1884693"/>
                </a:lnTo>
                <a:lnTo>
                  <a:pt x="908846" y="1909538"/>
                </a:lnTo>
                <a:lnTo>
                  <a:pt x="949469" y="1933269"/>
                </a:lnTo>
                <a:lnTo>
                  <a:pt x="990558" y="1955884"/>
                </a:lnTo>
                <a:lnTo>
                  <a:pt x="1032090" y="1977385"/>
                </a:lnTo>
                <a:lnTo>
                  <a:pt x="1074043" y="1997771"/>
                </a:lnTo>
                <a:lnTo>
                  <a:pt x="1116395" y="2017042"/>
                </a:lnTo>
                <a:lnTo>
                  <a:pt x="1159123" y="2035198"/>
                </a:lnTo>
                <a:lnTo>
                  <a:pt x="1202205" y="2052240"/>
                </a:lnTo>
                <a:lnTo>
                  <a:pt x="1245618" y="2068167"/>
                </a:lnTo>
                <a:lnTo>
                  <a:pt x="1289341" y="2082979"/>
                </a:lnTo>
                <a:lnTo>
                  <a:pt x="1333350" y="2096677"/>
                </a:lnTo>
                <a:lnTo>
                  <a:pt x="1377623" y="2109259"/>
                </a:lnTo>
                <a:lnTo>
                  <a:pt x="1422138" y="2120727"/>
                </a:lnTo>
                <a:lnTo>
                  <a:pt x="1466873" y="2131080"/>
                </a:lnTo>
                <a:lnTo>
                  <a:pt x="1511804" y="2140318"/>
                </a:lnTo>
                <a:lnTo>
                  <a:pt x="1556911" y="2148441"/>
                </a:lnTo>
                <a:lnTo>
                  <a:pt x="1602169" y="2155450"/>
                </a:lnTo>
                <a:lnTo>
                  <a:pt x="1647557" y="2161344"/>
                </a:lnTo>
                <a:lnTo>
                  <a:pt x="1693053" y="2166123"/>
                </a:lnTo>
                <a:lnTo>
                  <a:pt x="1738634" y="2169787"/>
                </a:lnTo>
                <a:lnTo>
                  <a:pt x="1784277" y="2172336"/>
                </a:lnTo>
                <a:lnTo>
                  <a:pt x="1829961" y="2173770"/>
                </a:lnTo>
                <a:lnTo>
                  <a:pt x="1875663" y="2174090"/>
                </a:lnTo>
                <a:lnTo>
                  <a:pt x="1921360" y="2173295"/>
                </a:lnTo>
                <a:lnTo>
                  <a:pt x="1967030" y="2171385"/>
                </a:lnTo>
                <a:lnTo>
                  <a:pt x="2012650" y="2168360"/>
                </a:lnTo>
                <a:lnTo>
                  <a:pt x="2058199" y="2164220"/>
                </a:lnTo>
                <a:lnTo>
                  <a:pt x="2103654" y="2158965"/>
                </a:lnTo>
                <a:lnTo>
                  <a:pt x="2148993" y="2152596"/>
                </a:lnTo>
                <a:lnTo>
                  <a:pt x="2194192" y="2145111"/>
                </a:lnTo>
                <a:lnTo>
                  <a:pt x="2224386" y="2139346"/>
                </a:lnTo>
                <a:close/>
              </a:path>
              <a:path w="2224405" h="2185035">
                <a:moveTo>
                  <a:pt x="646149" y="1538301"/>
                </a:moveTo>
                <a:lnTo>
                  <a:pt x="594739" y="1631396"/>
                </a:lnTo>
                <a:lnTo>
                  <a:pt x="639409" y="1712214"/>
                </a:lnTo>
                <a:lnTo>
                  <a:pt x="472236" y="1545041"/>
                </a:lnTo>
                <a:lnTo>
                  <a:pt x="553054" y="1589711"/>
                </a:lnTo>
                <a:lnTo>
                  <a:pt x="646149" y="1538301"/>
                </a:lnTo>
                <a:close/>
              </a:path>
              <a:path w="2224405" h="2185035">
                <a:moveTo>
                  <a:pt x="37726" y="0"/>
                </a:moveTo>
                <a:lnTo>
                  <a:pt x="25485" y="80796"/>
                </a:lnTo>
                <a:lnTo>
                  <a:pt x="20230" y="126251"/>
                </a:lnTo>
                <a:lnTo>
                  <a:pt x="16091" y="171800"/>
                </a:lnTo>
                <a:lnTo>
                  <a:pt x="13066" y="217421"/>
                </a:lnTo>
                <a:lnTo>
                  <a:pt x="11156" y="263091"/>
                </a:lnTo>
                <a:lnTo>
                  <a:pt x="10360" y="308788"/>
                </a:lnTo>
                <a:lnTo>
                  <a:pt x="10680" y="354489"/>
                </a:lnTo>
                <a:lnTo>
                  <a:pt x="12114" y="400173"/>
                </a:lnTo>
                <a:lnTo>
                  <a:pt x="14664" y="445816"/>
                </a:lnTo>
                <a:lnTo>
                  <a:pt x="18328" y="491397"/>
                </a:lnTo>
                <a:lnTo>
                  <a:pt x="23107" y="536893"/>
                </a:lnTo>
                <a:lnTo>
                  <a:pt x="29000" y="582281"/>
                </a:lnTo>
                <a:lnTo>
                  <a:pt x="36009" y="627540"/>
                </a:lnTo>
                <a:lnTo>
                  <a:pt x="44132" y="672646"/>
                </a:lnTo>
                <a:lnTo>
                  <a:pt x="53370" y="717578"/>
                </a:lnTo>
                <a:lnTo>
                  <a:pt x="63723" y="762312"/>
                </a:lnTo>
                <a:lnTo>
                  <a:pt x="75191" y="806827"/>
                </a:lnTo>
                <a:lnTo>
                  <a:pt x="87774" y="851100"/>
                </a:lnTo>
                <a:lnTo>
                  <a:pt x="101471" y="895109"/>
                </a:lnTo>
                <a:lnTo>
                  <a:pt x="116283" y="938832"/>
                </a:lnTo>
                <a:lnTo>
                  <a:pt x="132210" y="982245"/>
                </a:lnTo>
                <a:lnTo>
                  <a:pt x="149252" y="1025327"/>
                </a:lnTo>
                <a:lnTo>
                  <a:pt x="167408" y="1068055"/>
                </a:lnTo>
                <a:lnTo>
                  <a:pt x="186679" y="1110407"/>
                </a:lnTo>
                <a:lnTo>
                  <a:pt x="207065" y="1152360"/>
                </a:lnTo>
                <a:lnTo>
                  <a:pt x="228566" y="1193893"/>
                </a:lnTo>
                <a:lnTo>
                  <a:pt x="251182" y="1234981"/>
                </a:lnTo>
                <a:lnTo>
                  <a:pt x="274912" y="1275604"/>
                </a:lnTo>
                <a:lnTo>
                  <a:pt x="299757" y="1315739"/>
                </a:lnTo>
                <a:lnTo>
                  <a:pt x="325717" y="1355363"/>
                </a:lnTo>
                <a:lnTo>
                  <a:pt x="352791" y="1394454"/>
                </a:lnTo>
                <a:lnTo>
                  <a:pt x="380980" y="1432990"/>
                </a:lnTo>
                <a:lnTo>
                  <a:pt x="410284" y="1470948"/>
                </a:lnTo>
                <a:lnTo>
                  <a:pt x="440703" y="1508306"/>
                </a:lnTo>
                <a:lnTo>
                  <a:pt x="472236" y="1545041"/>
                </a:lnTo>
                <a:lnTo>
                  <a:pt x="393461" y="1466265"/>
                </a:lnTo>
                <a:lnTo>
                  <a:pt x="352886" y="1412544"/>
                </a:lnTo>
                <a:lnTo>
                  <a:pt x="325643" y="1373879"/>
                </a:lnTo>
                <a:lnTo>
                  <a:pt x="299494" y="1334685"/>
                </a:lnTo>
                <a:lnTo>
                  <a:pt x="274439" y="1294982"/>
                </a:lnTo>
                <a:lnTo>
                  <a:pt x="250477" y="1254793"/>
                </a:lnTo>
                <a:lnTo>
                  <a:pt x="227610" y="1214139"/>
                </a:lnTo>
                <a:lnTo>
                  <a:pt x="205837" y="1173041"/>
                </a:lnTo>
                <a:lnTo>
                  <a:pt x="185157" y="1131523"/>
                </a:lnTo>
                <a:lnTo>
                  <a:pt x="165572" y="1089604"/>
                </a:lnTo>
                <a:lnTo>
                  <a:pt x="147081" y="1047307"/>
                </a:lnTo>
                <a:lnTo>
                  <a:pt x="129683" y="1004654"/>
                </a:lnTo>
                <a:lnTo>
                  <a:pt x="113380" y="961666"/>
                </a:lnTo>
                <a:lnTo>
                  <a:pt x="98170" y="918365"/>
                </a:lnTo>
                <a:lnTo>
                  <a:pt x="84055" y="874773"/>
                </a:lnTo>
                <a:lnTo>
                  <a:pt x="71033" y="830912"/>
                </a:lnTo>
                <a:lnTo>
                  <a:pt x="59105" y="786803"/>
                </a:lnTo>
                <a:lnTo>
                  <a:pt x="48272" y="742467"/>
                </a:lnTo>
                <a:lnTo>
                  <a:pt x="38532" y="697927"/>
                </a:lnTo>
                <a:lnTo>
                  <a:pt x="29887" y="653205"/>
                </a:lnTo>
                <a:lnTo>
                  <a:pt x="22335" y="608322"/>
                </a:lnTo>
                <a:lnTo>
                  <a:pt x="15877" y="563299"/>
                </a:lnTo>
                <a:lnTo>
                  <a:pt x="10514" y="518159"/>
                </a:lnTo>
                <a:lnTo>
                  <a:pt x="6244" y="472923"/>
                </a:lnTo>
                <a:lnTo>
                  <a:pt x="3069" y="427613"/>
                </a:lnTo>
                <a:lnTo>
                  <a:pt x="987" y="382251"/>
                </a:lnTo>
                <a:lnTo>
                  <a:pt x="0" y="336858"/>
                </a:lnTo>
                <a:lnTo>
                  <a:pt x="106" y="291456"/>
                </a:lnTo>
                <a:lnTo>
                  <a:pt x="1307" y="246066"/>
                </a:lnTo>
                <a:lnTo>
                  <a:pt x="3601" y="200712"/>
                </a:lnTo>
                <a:lnTo>
                  <a:pt x="6990" y="155413"/>
                </a:lnTo>
                <a:lnTo>
                  <a:pt x="11472" y="110192"/>
                </a:lnTo>
                <a:lnTo>
                  <a:pt x="17049" y="65071"/>
                </a:lnTo>
                <a:lnTo>
                  <a:pt x="23720" y="20072"/>
                </a:lnTo>
                <a:lnTo>
                  <a:pt x="27194" y="0"/>
                </a:lnTo>
                <a:lnTo>
                  <a:pt x="37726" y="0"/>
                </a:lnTo>
                <a:close/>
              </a:path>
            </a:pathLst>
          </a:custGeom>
          <a:solidFill>
            <a:srgbClr val="000000"/>
          </a:solidFill>
        </p:spPr>
        <p:txBody>
          <a:bodyPr wrap="square" lIns="0" tIns="0" rIns="0" bIns="0" rtlCol="0"/>
          <a:lstStyle/>
          <a:p>
            <a:endParaRPr/>
          </a:p>
        </p:txBody>
      </p:sp>
      <p:sp>
        <p:nvSpPr>
          <p:cNvPr id="9" name="object 9"/>
          <p:cNvSpPr txBox="1">
            <a:spLocks noGrp="1"/>
          </p:cNvSpPr>
          <p:nvPr>
            <p:ph type="title"/>
          </p:nvPr>
        </p:nvSpPr>
        <p:spPr>
          <a:xfrm>
            <a:off x="5105400" y="800100"/>
            <a:ext cx="7313930" cy="845103"/>
          </a:xfrm>
          <a:prstGeom prst="rect">
            <a:avLst/>
          </a:prstGeom>
        </p:spPr>
        <p:txBody>
          <a:bodyPr vert="horz" wrap="square" lIns="0" tIns="13970" rIns="0" bIns="0" rtlCol="0">
            <a:spAutoFit/>
          </a:bodyPr>
          <a:lstStyle/>
          <a:p>
            <a:pPr marL="12700">
              <a:lnSpc>
                <a:spcPct val="100000"/>
              </a:lnSpc>
              <a:spcBef>
                <a:spcPts val="110"/>
              </a:spcBef>
            </a:pPr>
            <a:r>
              <a:rPr lang="en-US" sz="5250" spc="1635" dirty="0">
                <a:latin typeface="Trebuchet MS"/>
                <a:cs typeface="Trebuchet MS"/>
              </a:rPr>
              <a:t> </a:t>
            </a:r>
            <a:r>
              <a:rPr lang="en-US" sz="5400" spc="1635" dirty="0">
                <a:latin typeface="Times New Roman" panose="02020603050405020304" pitchFamily="18" charset="0"/>
                <a:cs typeface="Times New Roman" panose="02020603050405020304" pitchFamily="18" charset="0"/>
              </a:rPr>
              <a:t>Introduction</a:t>
            </a:r>
            <a:endParaRPr sz="5400" dirty="0">
              <a:latin typeface="Times New Roman" panose="02020603050405020304" pitchFamily="18" charset="0"/>
              <a:cs typeface="Times New Roman" panose="02020603050405020304" pitchFamily="18" charset="0"/>
            </a:endParaRPr>
          </a:p>
        </p:txBody>
      </p:sp>
      <p:sp>
        <p:nvSpPr>
          <p:cNvPr id="10" name="object 10"/>
          <p:cNvSpPr txBox="1"/>
          <p:nvPr/>
        </p:nvSpPr>
        <p:spPr>
          <a:xfrm>
            <a:off x="1066800" y="2552700"/>
            <a:ext cx="8729207" cy="5420715"/>
          </a:xfrm>
          <a:prstGeom prst="rect">
            <a:avLst/>
          </a:prstGeom>
        </p:spPr>
        <p:txBody>
          <a:bodyPr vert="horz" wrap="square" lIns="0" tIns="156210" rIns="0" bIns="0" rtlCol="0">
            <a:spAutoFit/>
          </a:bodyPr>
          <a:lstStyle/>
          <a:p>
            <a:pPr marL="12700" algn="ctr">
              <a:lnSpc>
                <a:spcPct val="100000"/>
              </a:lnSpc>
              <a:spcBef>
                <a:spcPts val="1230"/>
              </a:spcBef>
            </a:pPr>
            <a:r>
              <a:rPr lang="en-US" sz="4400" b="1" spc="20" dirty="0">
                <a:latin typeface="Times New Roman" panose="02020603050405020304" pitchFamily="18" charset="0"/>
                <a:cs typeface="Times New Roman" panose="02020603050405020304" pitchFamily="18" charset="0"/>
              </a:rPr>
              <a:t>Eventopia</a:t>
            </a:r>
          </a:p>
          <a:p>
            <a:pPr marL="12700">
              <a:spcBef>
                <a:spcPts val="1230"/>
              </a:spcBef>
            </a:pPr>
            <a:r>
              <a:rPr lang="en-US" sz="2800" dirty="0">
                <a:latin typeface="Times New Roman" panose="02020603050405020304" pitchFamily="18" charset="0"/>
                <a:cs typeface="Times New Roman" panose="02020603050405020304" pitchFamily="18" charset="0"/>
              </a:rPr>
              <a:t>It is designed to be a comprehensive online platform that streamlines the process of event booking and ticket management. The primary purpose is to provide a user-friendly interface for organizers and attendees to connect seamlessly, enabling efficient event planning, promotion, and ticket sales. The platform aims to cater to a wide range of events, from concerts and conferences to workshops and social gatherings, making it a versatile solution for various event types.</a:t>
            </a:r>
            <a:endParaRPr lang="en-US" sz="2800" b="1" u="sng" dirty="0">
              <a:latin typeface="Times New Roman" panose="02020603050405020304" pitchFamily="18" charset="0"/>
              <a:cs typeface="Times New Roman" panose="02020603050405020304" pitchFamily="18" charset="0"/>
            </a:endParaRPr>
          </a:p>
          <a:p>
            <a:pPr marL="12700">
              <a:lnSpc>
                <a:spcPct val="100000"/>
              </a:lnSpc>
              <a:spcBef>
                <a:spcPts val="1230"/>
              </a:spcBef>
            </a:pPr>
            <a:endParaRPr sz="2600" dirty="0">
              <a:latin typeface="Cambria"/>
              <a:cs typeface="Cambria"/>
            </a:endParaRPr>
          </a:p>
        </p:txBody>
      </p:sp>
      <p:pic>
        <p:nvPicPr>
          <p:cNvPr id="12" name="Picture 11">
            <a:extLst>
              <a:ext uri="{FF2B5EF4-FFF2-40B4-BE49-F238E27FC236}">
                <a16:creationId xmlns:a16="http://schemas.microsoft.com/office/drawing/2014/main" id="{03549B61-5303-1484-71D5-AAF84A2FF7A4}"/>
              </a:ext>
            </a:extLst>
          </p:cNvPr>
          <p:cNvPicPr>
            <a:picLocks noChangeAspect="1"/>
          </p:cNvPicPr>
          <p:nvPr/>
        </p:nvPicPr>
        <p:blipFill>
          <a:blip r:embed="rId2"/>
          <a:stretch>
            <a:fillRect/>
          </a:stretch>
        </p:blipFill>
        <p:spPr>
          <a:xfrm>
            <a:off x="10542104" y="3543300"/>
            <a:ext cx="7631093" cy="4343400"/>
          </a:xfrm>
          <a:prstGeom prst="rect">
            <a:avLst/>
          </a:prstGeom>
        </p:spPr>
      </p:pic>
      <p:pic>
        <p:nvPicPr>
          <p:cNvPr id="14" name="Picture 13">
            <a:extLst>
              <a:ext uri="{FF2B5EF4-FFF2-40B4-BE49-F238E27FC236}">
                <a16:creationId xmlns:a16="http://schemas.microsoft.com/office/drawing/2014/main" id="{5EC52DFD-880C-E76B-DB97-588DE3E82FCE}"/>
              </a:ext>
            </a:extLst>
          </p:cNvPr>
          <p:cNvPicPr>
            <a:picLocks noChangeAspect="1"/>
          </p:cNvPicPr>
          <p:nvPr/>
        </p:nvPicPr>
        <p:blipFill>
          <a:blip r:embed="rId3"/>
          <a:stretch>
            <a:fillRect/>
          </a:stretch>
        </p:blipFill>
        <p:spPr>
          <a:xfrm>
            <a:off x="14838535" y="419100"/>
            <a:ext cx="2219740" cy="762000"/>
          </a:xfrm>
          <a:prstGeom prst="rect">
            <a:avLst/>
          </a:prstGeom>
        </p:spPr>
      </p:pic>
    </p:spTree>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14"/>
          <p:cNvSpPr txBox="1">
            <a:spLocks noGrp="1"/>
          </p:cNvSpPr>
          <p:nvPr>
            <p:ph type="title"/>
          </p:nvPr>
        </p:nvSpPr>
        <p:spPr>
          <a:xfrm>
            <a:off x="5105400" y="1277481"/>
            <a:ext cx="8684423" cy="1152525"/>
          </a:xfrm>
          <a:prstGeom prst="rect">
            <a:avLst/>
          </a:prstGeom>
        </p:spPr>
        <p:txBody>
          <a:bodyPr vert="horz" wrap="square" lIns="0" tIns="11430" rIns="0" bIns="0" rtlCol="0">
            <a:spAutoFit/>
          </a:bodyPr>
          <a:lstStyle/>
          <a:p>
            <a:pPr marL="12700" algn="ctr">
              <a:lnSpc>
                <a:spcPct val="100000"/>
              </a:lnSpc>
              <a:spcBef>
                <a:spcPts val="90"/>
              </a:spcBef>
            </a:pPr>
            <a:r>
              <a:rPr spc="290" dirty="0">
                <a:latin typeface="Times New Roman" panose="02020603050405020304" pitchFamily="18" charset="0"/>
                <a:cs typeface="Times New Roman" panose="02020603050405020304" pitchFamily="18" charset="0"/>
              </a:rPr>
              <a:t>P</a:t>
            </a:r>
            <a:r>
              <a:rPr lang="en-US" spc="-405" dirty="0">
                <a:latin typeface="Times New Roman" panose="02020603050405020304" pitchFamily="18" charset="0"/>
                <a:cs typeface="Times New Roman" panose="02020603050405020304" pitchFamily="18" charset="0"/>
              </a:rPr>
              <a:t>roblem  Statement</a:t>
            </a:r>
            <a:endParaRPr spc="-420" dirty="0">
              <a:latin typeface="Times New Roman" panose="02020603050405020304" pitchFamily="18" charset="0"/>
              <a:cs typeface="Times New Roman" panose="02020603050405020304" pitchFamily="18" charset="0"/>
            </a:endParaRPr>
          </a:p>
        </p:txBody>
      </p:sp>
      <p:graphicFrame>
        <p:nvGraphicFramePr>
          <p:cNvPr id="16" name="Diagram 15">
            <a:extLst>
              <a:ext uri="{FF2B5EF4-FFF2-40B4-BE49-F238E27FC236}">
                <a16:creationId xmlns:a16="http://schemas.microsoft.com/office/drawing/2014/main" id="{9B67D215-E441-07E7-B773-C216EB53D27C}"/>
              </a:ext>
            </a:extLst>
          </p:cNvPr>
          <p:cNvGraphicFramePr/>
          <p:nvPr>
            <p:extLst>
              <p:ext uri="{D42A27DB-BD31-4B8C-83A1-F6EECF244321}">
                <p14:modId xmlns:p14="http://schemas.microsoft.com/office/powerpoint/2010/main" val="79428803"/>
              </p:ext>
            </p:extLst>
          </p:nvPr>
        </p:nvGraphicFramePr>
        <p:xfrm>
          <a:off x="3048000" y="3009900"/>
          <a:ext cx="12192000" cy="619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Picture 17">
            <a:extLst>
              <a:ext uri="{FF2B5EF4-FFF2-40B4-BE49-F238E27FC236}">
                <a16:creationId xmlns:a16="http://schemas.microsoft.com/office/drawing/2014/main" id="{FF9A2506-4C75-0CE6-7CF7-E0FB9B93AC83}"/>
              </a:ext>
            </a:extLst>
          </p:cNvPr>
          <p:cNvPicPr>
            <a:picLocks noChangeAspect="1"/>
          </p:cNvPicPr>
          <p:nvPr/>
        </p:nvPicPr>
        <p:blipFill>
          <a:blip r:embed="rId7"/>
          <a:stretch>
            <a:fillRect/>
          </a:stretch>
        </p:blipFill>
        <p:spPr>
          <a:xfrm>
            <a:off x="15544800" y="571500"/>
            <a:ext cx="2263014" cy="776855"/>
          </a:xfrm>
          <a:prstGeom prst="rect">
            <a:avLst/>
          </a:prstGeom>
        </p:spPr>
      </p:pic>
    </p:spTree>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p:nvPr/>
        </p:nvSpPr>
        <p:spPr>
          <a:xfrm>
            <a:off x="0" y="6853504"/>
            <a:ext cx="4821555" cy="3429000"/>
          </a:xfrm>
          <a:custGeom>
            <a:avLst/>
            <a:gdLst/>
            <a:ahLst/>
            <a:cxnLst/>
            <a:rect l="l" t="t" r="r" b="b"/>
            <a:pathLst>
              <a:path w="4821555" h="3429000">
                <a:moveTo>
                  <a:pt x="4821339" y="3429000"/>
                </a:moveTo>
                <a:lnTo>
                  <a:pt x="4817427" y="3416300"/>
                </a:lnTo>
                <a:lnTo>
                  <a:pt x="4797463" y="3378200"/>
                </a:lnTo>
                <a:lnTo>
                  <a:pt x="4776254" y="3327400"/>
                </a:lnTo>
                <a:lnTo>
                  <a:pt x="4753813" y="3289300"/>
                </a:lnTo>
                <a:lnTo>
                  <a:pt x="4730178" y="3251200"/>
                </a:lnTo>
                <a:lnTo>
                  <a:pt x="4705350" y="3200400"/>
                </a:lnTo>
                <a:lnTo>
                  <a:pt x="4679353" y="3162300"/>
                </a:lnTo>
                <a:lnTo>
                  <a:pt x="4652200" y="3124200"/>
                </a:lnTo>
                <a:lnTo>
                  <a:pt x="4623905" y="3086100"/>
                </a:lnTo>
                <a:lnTo>
                  <a:pt x="4594491" y="3048000"/>
                </a:lnTo>
                <a:lnTo>
                  <a:pt x="4563973" y="3009900"/>
                </a:lnTo>
                <a:lnTo>
                  <a:pt x="4532363" y="2971800"/>
                </a:lnTo>
                <a:lnTo>
                  <a:pt x="4499699" y="2933700"/>
                </a:lnTo>
                <a:lnTo>
                  <a:pt x="4465967" y="2895600"/>
                </a:lnTo>
                <a:lnTo>
                  <a:pt x="4431220" y="2857500"/>
                </a:lnTo>
                <a:lnTo>
                  <a:pt x="4395444" y="2819400"/>
                </a:lnTo>
                <a:lnTo>
                  <a:pt x="4358678" y="2781300"/>
                </a:lnTo>
                <a:lnTo>
                  <a:pt x="4335653" y="2765818"/>
                </a:lnTo>
                <a:lnTo>
                  <a:pt x="4351121" y="2754033"/>
                </a:lnTo>
                <a:lnTo>
                  <a:pt x="4386250" y="2732976"/>
                </a:lnTo>
                <a:lnTo>
                  <a:pt x="4424057" y="2717292"/>
                </a:lnTo>
                <a:lnTo>
                  <a:pt x="4463783" y="2707322"/>
                </a:lnTo>
                <a:lnTo>
                  <a:pt x="4504525" y="2703284"/>
                </a:lnTo>
                <a:lnTo>
                  <a:pt x="4511357" y="2703195"/>
                </a:lnTo>
                <a:lnTo>
                  <a:pt x="4490936" y="2702445"/>
                </a:lnTo>
                <a:lnTo>
                  <a:pt x="4450537" y="2696464"/>
                </a:lnTo>
                <a:lnTo>
                  <a:pt x="4411459" y="2684653"/>
                </a:lnTo>
                <a:lnTo>
                  <a:pt x="4374527" y="2667241"/>
                </a:lnTo>
                <a:lnTo>
                  <a:pt x="4340542" y="2644622"/>
                </a:lnTo>
                <a:lnTo>
                  <a:pt x="4310227" y="2617266"/>
                </a:lnTo>
                <a:lnTo>
                  <a:pt x="4284243" y="2585783"/>
                </a:lnTo>
                <a:lnTo>
                  <a:pt x="4263136" y="2550820"/>
                </a:lnTo>
                <a:lnTo>
                  <a:pt x="4247375" y="2513165"/>
                </a:lnTo>
                <a:lnTo>
                  <a:pt x="4237291" y="2473591"/>
                </a:lnTo>
                <a:lnTo>
                  <a:pt x="4233113" y="2432977"/>
                </a:lnTo>
                <a:lnTo>
                  <a:pt x="4232999" y="2426170"/>
                </a:lnTo>
                <a:lnTo>
                  <a:pt x="4230713" y="2462834"/>
                </a:lnTo>
                <a:lnTo>
                  <a:pt x="4223740" y="2498229"/>
                </a:lnTo>
                <a:lnTo>
                  <a:pt x="4212056" y="2532367"/>
                </a:lnTo>
                <a:lnTo>
                  <a:pt x="4195673" y="2565235"/>
                </a:lnTo>
                <a:lnTo>
                  <a:pt x="4195229" y="2564130"/>
                </a:lnTo>
                <a:lnTo>
                  <a:pt x="4185602" y="2579636"/>
                </a:lnTo>
                <a:lnTo>
                  <a:pt x="4175023" y="2594406"/>
                </a:lnTo>
                <a:lnTo>
                  <a:pt x="4163491" y="2608453"/>
                </a:lnTo>
                <a:lnTo>
                  <a:pt x="4153014" y="2619641"/>
                </a:lnTo>
                <a:lnTo>
                  <a:pt x="4128351" y="2603500"/>
                </a:lnTo>
                <a:lnTo>
                  <a:pt x="4088765" y="2565400"/>
                </a:lnTo>
                <a:lnTo>
                  <a:pt x="4048455" y="2540000"/>
                </a:lnTo>
                <a:lnTo>
                  <a:pt x="4007421" y="2514600"/>
                </a:lnTo>
                <a:lnTo>
                  <a:pt x="3965689" y="2489200"/>
                </a:lnTo>
                <a:lnTo>
                  <a:pt x="3880142" y="2438400"/>
                </a:lnTo>
                <a:lnTo>
                  <a:pt x="3836378" y="2425700"/>
                </a:lnTo>
                <a:lnTo>
                  <a:pt x="3746893" y="2374900"/>
                </a:lnTo>
                <a:lnTo>
                  <a:pt x="3701211" y="2362200"/>
                </a:lnTo>
                <a:lnTo>
                  <a:pt x="3608032" y="2311400"/>
                </a:lnTo>
                <a:lnTo>
                  <a:pt x="3512528" y="2286000"/>
                </a:lnTo>
                <a:lnTo>
                  <a:pt x="3463937" y="2260600"/>
                </a:lnTo>
                <a:lnTo>
                  <a:pt x="3414814" y="2247900"/>
                </a:lnTo>
                <a:lnTo>
                  <a:pt x="3003931" y="2146300"/>
                </a:lnTo>
                <a:lnTo>
                  <a:pt x="2950553" y="2146300"/>
                </a:lnTo>
                <a:lnTo>
                  <a:pt x="2896768" y="2133600"/>
                </a:lnTo>
                <a:lnTo>
                  <a:pt x="2878544" y="2102434"/>
                </a:lnTo>
                <a:lnTo>
                  <a:pt x="2878544" y="2133600"/>
                </a:lnTo>
                <a:lnTo>
                  <a:pt x="2827553" y="2120900"/>
                </a:lnTo>
                <a:lnTo>
                  <a:pt x="2674239" y="2120900"/>
                </a:lnTo>
                <a:lnTo>
                  <a:pt x="2623032" y="2108200"/>
                </a:lnTo>
                <a:lnTo>
                  <a:pt x="2411971" y="2108200"/>
                </a:lnTo>
                <a:lnTo>
                  <a:pt x="2358186" y="2120900"/>
                </a:lnTo>
                <a:lnTo>
                  <a:pt x="2251570" y="2120900"/>
                </a:lnTo>
                <a:lnTo>
                  <a:pt x="2198763" y="2133600"/>
                </a:lnTo>
                <a:lnTo>
                  <a:pt x="2146325" y="2133600"/>
                </a:lnTo>
                <a:lnTo>
                  <a:pt x="2094242" y="2146300"/>
                </a:lnTo>
                <a:lnTo>
                  <a:pt x="2042541" y="2146300"/>
                </a:lnTo>
                <a:lnTo>
                  <a:pt x="1940318" y="2171700"/>
                </a:lnTo>
                <a:lnTo>
                  <a:pt x="1889823" y="2171700"/>
                </a:lnTo>
                <a:lnTo>
                  <a:pt x="1692262" y="2222500"/>
                </a:lnTo>
                <a:lnTo>
                  <a:pt x="1644040" y="2247900"/>
                </a:lnTo>
                <a:lnTo>
                  <a:pt x="1502371" y="2286000"/>
                </a:lnTo>
                <a:lnTo>
                  <a:pt x="1456194" y="2311400"/>
                </a:lnTo>
                <a:lnTo>
                  <a:pt x="1410550" y="2324100"/>
                </a:lnTo>
                <a:lnTo>
                  <a:pt x="1365465" y="2349500"/>
                </a:lnTo>
                <a:lnTo>
                  <a:pt x="1320952" y="2362200"/>
                </a:lnTo>
                <a:lnTo>
                  <a:pt x="1233652" y="2413000"/>
                </a:lnTo>
                <a:lnTo>
                  <a:pt x="1190917" y="2425700"/>
                </a:lnTo>
                <a:lnTo>
                  <a:pt x="1107287" y="2476500"/>
                </a:lnTo>
                <a:lnTo>
                  <a:pt x="1066431" y="2501900"/>
                </a:lnTo>
                <a:lnTo>
                  <a:pt x="1026223" y="2527300"/>
                </a:lnTo>
                <a:lnTo>
                  <a:pt x="986688" y="2552700"/>
                </a:lnTo>
                <a:lnTo>
                  <a:pt x="947826" y="2578100"/>
                </a:lnTo>
                <a:lnTo>
                  <a:pt x="909662" y="2603500"/>
                </a:lnTo>
                <a:lnTo>
                  <a:pt x="872197" y="2628900"/>
                </a:lnTo>
                <a:lnTo>
                  <a:pt x="835456" y="2654300"/>
                </a:lnTo>
                <a:lnTo>
                  <a:pt x="799439" y="2692400"/>
                </a:lnTo>
                <a:lnTo>
                  <a:pt x="784161" y="2692400"/>
                </a:lnTo>
                <a:lnTo>
                  <a:pt x="753922" y="2717800"/>
                </a:lnTo>
                <a:lnTo>
                  <a:pt x="739013" y="2730500"/>
                </a:lnTo>
                <a:lnTo>
                  <a:pt x="770153" y="2692400"/>
                </a:lnTo>
                <a:lnTo>
                  <a:pt x="800150" y="2654300"/>
                </a:lnTo>
                <a:lnTo>
                  <a:pt x="829017" y="2616200"/>
                </a:lnTo>
                <a:lnTo>
                  <a:pt x="856729" y="2578100"/>
                </a:lnTo>
                <a:lnTo>
                  <a:pt x="883259" y="2540000"/>
                </a:lnTo>
                <a:lnTo>
                  <a:pt x="908608" y="2489200"/>
                </a:lnTo>
                <a:lnTo>
                  <a:pt x="932738" y="2451100"/>
                </a:lnTo>
                <a:lnTo>
                  <a:pt x="955636" y="2413000"/>
                </a:lnTo>
                <a:lnTo>
                  <a:pt x="977277" y="2362200"/>
                </a:lnTo>
                <a:lnTo>
                  <a:pt x="997661" y="2324100"/>
                </a:lnTo>
                <a:lnTo>
                  <a:pt x="1016762" y="2273300"/>
                </a:lnTo>
                <a:lnTo>
                  <a:pt x="1034567" y="2235200"/>
                </a:lnTo>
                <a:lnTo>
                  <a:pt x="1051039" y="2184400"/>
                </a:lnTo>
                <a:lnTo>
                  <a:pt x="1066177" y="2133600"/>
                </a:lnTo>
                <a:lnTo>
                  <a:pt x="1079957" y="2095500"/>
                </a:lnTo>
                <a:lnTo>
                  <a:pt x="1092365" y="2044700"/>
                </a:lnTo>
                <a:lnTo>
                  <a:pt x="1103388" y="1993900"/>
                </a:lnTo>
                <a:lnTo>
                  <a:pt x="1112989" y="1955800"/>
                </a:lnTo>
                <a:lnTo>
                  <a:pt x="1121168" y="1905000"/>
                </a:lnTo>
                <a:lnTo>
                  <a:pt x="1127899" y="1854200"/>
                </a:lnTo>
                <a:lnTo>
                  <a:pt x="1133170" y="1803400"/>
                </a:lnTo>
                <a:lnTo>
                  <a:pt x="1136954" y="1752600"/>
                </a:lnTo>
                <a:lnTo>
                  <a:pt x="1139228" y="1701800"/>
                </a:lnTo>
                <a:lnTo>
                  <a:pt x="1140002" y="1651000"/>
                </a:lnTo>
                <a:lnTo>
                  <a:pt x="1139177" y="1612900"/>
                </a:lnTo>
                <a:lnTo>
                  <a:pt x="1136954" y="1562100"/>
                </a:lnTo>
                <a:lnTo>
                  <a:pt x="1133348" y="1511300"/>
                </a:lnTo>
                <a:lnTo>
                  <a:pt x="1128344" y="1460500"/>
                </a:lnTo>
                <a:lnTo>
                  <a:pt x="1121956" y="1422400"/>
                </a:lnTo>
                <a:lnTo>
                  <a:pt x="1114171" y="1371600"/>
                </a:lnTo>
                <a:lnTo>
                  <a:pt x="1104988" y="1320800"/>
                </a:lnTo>
                <a:lnTo>
                  <a:pt x="1094435" y="1282700"/>
                </a:lnTo>
                <a:lnTo>
                  <a:pt x="1082509" y="1231900"/>
                </a:lnTo>
                <a:lnTo>
                  <a:pt x="1069276" y="1181100"/>
                </a:lnTo>
                <a:lnTo>
                  <a:pt x="1054735" y="1143000"/>
                </a:lnTo>
                <a:lnTo>
                  <a:pt x="1038872" y="1092200"/>
                </a:lnTo>
                <a:lnTo>
                  <a:pt x="1021689" y="1054100"/>
                </a:lnTo>
                <a:lnTo>
                  <a:pt x="1003198" y="1003300"/>
                </a:lnTo>
                <a:lnTo>
                  <a:pt x="983399" y="965200"/>
                </a:lnTo>
                <a:lnTo>
                  <a:pt x="962279" y="914400"/>
                </a:lnTo>
                <a:lnTo>
                  <a:pt x="1068184" y="939800"/>
                </a:lnTo>
                <a:lnTo>
                  <a:pt x="1120571" y="939800"/>
                </a:lnTo>
                <a:lnTo>
                  <a:pt x="1524304" y="1041400"/>
                </a:lnTo>
                <a:lnTo>
                  <a:pt x="1620431" y="1066800"/>
                </a:lnTo>
                <a:lnTo>
                  <a:pt x="1667700" y="1092200"/>
                </a:lnTo>
                <a:lnTo>
                  <a:pt x="1714423" y="1104900"/>
                </a:lnTo>
                <a:lnTo>
                  <a:pt x="1760575" y="1130300"/>
                </a:lnTo>
                <a:lnTo>
                  <a:pt x="1806155" y="1143000"/>
                </a:lnTo>
                <a:lnTo>
                  <a:pt x="1895525" y="1193800"/>
                </a:lnTo>
                <a:lnTo>
                  <a:pt x="1939277" y="1206500"/>
                </a:lnTo>
                <a:lnTo>
                  <a:pt x="2024875" y="1257300"/>
                </a:lnTo>
                <a:lnTo>
                  <a:pt x="2066683" y="1282700"/>
                </a:lnTo>
                <a:lnTo>
                  <a:pt x="2107819" y="1308100"/>
                </a:lnTo>
                <a:lnTo>
                  <a:pt x="2148268" y="1333500"/>
                </a:lnTo>
                <a:lnTo>
                  <a:pt x="2188006" y="1358900"/>
                </a:lnTo>
                <a:lnTo>
                  <a:pt x="2227021" y="1384300"/>
                </a:lnTo>
                <a:lnTo>
                  <a:pt x="2265299" y="1409700"/>
                </a:lnTo>
                <a:lnTo>
                  <a:pt x="2302840" y="1447800"/>
                </a:lnTo>
                <a:lnTo>
                  <a:pt x="2339606" y="1473200"/>
                </a:lnTo>
                <a:lnTo>
                  <a:pt x="2381377" y="1511300"/>
                </a:lnTo>
                <a:lnTo>
                  <a:pt x="2422131" y="1536700"/>
                </a:lnTo>
                <a:lnTo>
                  <a:pt x="2461844" y="1574800"/>
                </a:lnTo>
                <a:lnTo>
                  <a:pt x="2500541" y="1612900"/>
                </a:lnTo>
                <a:lnTo>
                  <a:pt x="2538222" y="1651000"/>
                </a:lnTo>
                <a:lnTo>
                  <a:pt x="2574861" y="1689100"/>
                </a:lnTo>
                <a:lnTo>
                  <a:pt x="2610485" y="1727200"/>
                </a:lnTo>
                <a:lnTo>
                  <a:pt x="2645079" y="1778000"/>
                </a:lnTo>
                <a:lnTo>
                  <a:pt x="2678557" y="1816100"/>
                </a:lnTo>
                <a:lnTo>
                  <a:pt x="2710802" y="1854200"/>
                </a:lnTo>
                <a:lnTo>
                  <a:pt x="2741828" y="1905000"/>
                </a:lnTo>
                <a:lnTo>
                  <a:pt x="2771622" y="1943100"/>
                </a:lnTo>
                <a:lnTo>
                  <a:pt x="2800185" y="1993900"/>
                </a:lnTo>
                <a:lnTo>
                  <a:pt x="2827540" y="2032000"/>
                </a:lnTo>
                <a:lnTo>
                  <a:pt x="2853652" y="2082800"/>
                </a:lnTo>
                <a:lnTo>
                  <a:pt x="2878544" y="2133600"/>
                </a:lnTo>
                <a:lnTo>
                  <a:pt x="2878544" y="2102434"/>
                </a:lnTo>
                <a:lnTo>
                  <a:pt x="2874492" y="2095500"/>
                </a:lnTo>
                <a:lnTo>
                  <a:pt x="2851226" y="2044700"/>
                </a:lnTo>
                <a:lnTo>
                  <a:pt x="2826956" y="2006600"/>
                </a:lnTo>
                <a:lnTo>
                  <a:pt x="2801683" y="1968500"/>
                </a:lnTo>
                <a:lnTo>
                  <a:pt x="2775394" y="1917700"/>
                </a:lnTo>
                <a:lnTo>
                  <a:pt x="2748115" y="1879600"/>
                </a:lnTo>
                <a:lnTo>
                  <a:pt x="2719832" y="1841500"/>
                </a:lnTo>
                <a:lnTo>
                  <a:pt x="2690533" y="1803400"/>
                </a:lnTo>
                <a:lnTo>
                  <a:pt x="2660243" y="1765300"/>
                </a:lnTo>
                <a:lnTo>
                  <a:pt x="2629027" y="1727200"/>
                </a:lnTo>
                <a:lnTo>
                  <a:pt x="2596985" y="1689100"/>
                </a:lnTo>
                <a:lnTo>
                  <a:pt x="2564092" y="1651000"/>
                </a:lnTo>
                <a:lnTo>
                  <a:pt x="2530360" y="1625600"/>
                </a:lnTo>
                <a:lnTo>
                  <a:pt x="2495804" y="1587500"/>
                </a:lnTo>
                <a:lnTo>
                  <a:pt x="2460396" y="1549400"/>
                </a:lnTo>
                <a:lnTo>
                  <a:pt x="2424150" y="1524000"/>
                </a:lnTo>
                <a:lnTo>
                  <a:pt x="2387079" y="1485900"/>
                </a:lnTo>
                <a:lnTo>
                  <a:pt x="2349157" y="1460500"/>
                </a:lnTo>
                <a:lnTo>
                  <a:pt x="2311946" y="1435100"/>
                </a:lnTo>
                <a:lnTo>
                  <a:pt x="2273947" y="1397000"/>
                </a:lnTo>
                <a:lnTo>
                  <a:pt x="2235212" y="1371600"/>
                </a:lnTo>
                <a:lnTo>
                  <a:pt x="2195715" y="1346200"/>
                </a:lnTo>
                <a:lnTo>
                  <a:pt x="2155507" y="1320800"/>
                </a:lnTo>
                <a:lnTo>
                  <a:pt x="2114575" y="1295400"/>
                </a:lnTo>
                <a:lnTo>
                  <a:pt x="2072944" y="1270000"/>
                </a:lnTo>
                <a:lnTo>
                  <a:pt x="1987638" y="1219200"/>
                </a:lnTo>
                <a:lnTo>
                  <a:pt x="1899691" y="1168400"/>
                </a:lnTo>
                <a:lnTo>
                  <a:pt x="1854771" y="1155700"/>
                </a:lnTo>
                <a:lnTo>
                  <a:pt x="1809216" y="1130300"/>
                </a:lnTo>
                <a:lnTo>
                  <a:pt x="1763064" y="1117600"/>
                </a:lnTo>
                <a:lnTo>
                  <a:pt x="1716316" y="1092200"/>
                </a:lnTo>
                <a:lnTo>
                  <a:pt x="1668983" y="1079500"/>
                </a:lnTo>
                <a:lnTo>
                  <a:pt x="1621091" y="1054100"/>
                </a:lnTo>
                <a:lnTo>
                  <a:pt x="1523657" y="1028700"/>
                </a:lnTo>
                <a:lnTo>
                  <a:pt x="1474152" y="1003300"/>
                </a:lnTo>
                <a:lnTo>
                  <a:pt x="1219212" y="939800"/>
                </a:lnTo>
                <a:lnTo>
                  <a:pt x="1166837" y="939800"/>
                </a:lnTo>
                <a:lnTo>
                  <a:pt x="1060805" y="914400"/>
                </a:lnTo>
                <a:lnTo>
                  <a:pt x="1007186" y="914400"/>
                </a:lnTo>
                <a:lnTo>
                  <a:pt x="953173" y="901700"/>
                </a:lnTo>
                <a:lnTo>
                  <a:pt x="928230" y="850900"/>
                </a:lnTo>
                <a:lnTo>
                  <a:pt x="902157" y="812800"/>
                </a:lnTo>
                <a:lnTo>
                  <a:pt x="874966" y="762000"/>
                </a:lnTo>
                <a:lnTo>
                  <a:pt x="846632" y="723900"/>
                </a:lnTo>
                <a:lnTo>
                  <a:pt x="817181" y="685800"/>
                </a:lnTo>
                <a:lnTo>
                  <a:pt x="786599" y="635000"/>
                </a:lnTo>
                <a:lnTo>
                  <a:pt x="754888" y="596900"/>
                </a:lnTo>
                <a:lnTo>
                  <a:pt x="722045" y="558800"/>
                </a:lnTo>
                <a:lnTo>
                  <a:pt x="688162" y="520700"/>
                </a:lnTo>
                <a:lnTo>
                  <a:pt x="653338" y="482600"/>
                </a:lnTo>
                <a:lnTo>
                  <a:pt x="617562" y="444500"/>
                </a:lnTo>
                <a:lnTo>
                  <a:pt x="580834" y="406400"/>
                </a:lnTo>
                <a:lnTo>
                  <a:pt x="543166" y="368300"/>
                </a:lnTo>
                <a:lnTo>
                  <a:pt x="504545" y="330200"/>
                </a:lnTo>
                <a:lnTo>
                  <a:pt x="464972" y="304800"/>
                </a:lnTo>
                <a:lnTo>
                  <a:pt x="424446" y="266700"/>
                </a:lnTo>
                <a:lnTo>
                  <a:pt x="388353" y="241300"/>
                </a:lnTo>
                <a:lnTo>
                  <a:pt x="351523" y="215900"/>
                </a:lnTo>
                <a:lnTo>
                  <a:pt x="313982" y="177800"/>
                </a:lnTo>
                <a:lnTo>
                  <a:pt x="275742" y="152400"/>
                </a:lnTo>
                <a:lnTo>
                  <a:pt x="236816" y="127000"/>
                </a:lnTo>
                <a:lnTo>
                  <a:pt x="197218" y="101600"/>
                </a:lnTo>
                <a:lnTo>
                  <a:pt x="156946" y="76200"/>
                </a:lnTo>
                <a:lnTo>
                  <a:pt x="116039" y="50800"/>
                </a:lnTo>
                <a:lnTo>
                  <a:pt x="74485" y="38100"/>
                </a:lnTo>
                <a:lnTo>
                  <a:pt x="32308" y="12700"/>
                </a:lnTo>
                <a:lnTo>
                  <a:pt x="0" y="0"/>
                </a:lnTo>
                <a:lnTo>
                  <a:pt x="0" y="12700"/>
                </a:lnTo>
                <a:lnTo>
                  <a:pt x="24980" y="25400"/>
                </a:lnTo>
                <a:lnTo>
                  <a:pt x="66929" y="50800"/>
                </a:lnTo>
                <a:lnTo>
                  <a:pt x="108254" y="63500"/>
                </a:lnTo>
                <a:lnTo>
                  <a:pt x="148945" y="88900"/>
                </a:lnTo>
                <a:lnTo>
                  <a:pt x="188976" y="114300"/>
                </a:lnTo>
                <a:lnTo>
                  <a:pt x="228358" y="139700"/>
                </a:lnTo>
                <a:lnTo>
                  <a:pt x="267068" y="165100"/>
                </a:lnTo>
                <a:lnTo>
                  <a:pt x="305079" y="190500"/>
                </a:lnTo>
                <a:lnTo>
                  <a:pt x="342404" y="228600"/>
                </a:lnTo>
                <a:lnTo>
                  <a:pt x="379018" y="254000"/>
                </a:lnTo>
                <a:lnTo>
                  <a:pt x="414896" y="279400"/>
                </a:lnTo>
                <a:lnTo>
                  <a:pt x="454609" y="317500"/>
                </a:lnTo>
                <a:lnTo>
                  <a:pt x="493395" y="342900"/>
                </a:lnTo>
                <a:lnTo>
                  <a:pt x="531266" y="381000"/>
                </a:lnTo>
                <a:lnTo>
                  <a:pt x="568236" y="419100"/>
                </a:lnTo>
                <a:lnTo>
                  <a:pt x="604278" y="444500"/>
                </a:lnTo>
                <a:lnTo>
                  <a:pt x="639406" y="482600"/>
                </a:lnTo>
                <a:lnTo>
                  <a:pt x="673633" y="520700"/>
                </a:lnTo>
                <a:lnTo>
                  <a:pt x="706932" y="558800"/>
                </a:lnTo>
                <a:lnTo>
                  <a:pt x="739241" y="596900"/>
                </a:lnTo>
                <a:lnTo>
                  <a:pt x="770458" y="647700"/>
                </a:lnTo>
                <a:lnTo>
                  <a:pt x="800582" y="685800"/>
                </a:lnTo>
                <a:lnTo>
                  <a:pt x="829640" y="723900"/>
                </a:lnTo>
                <a:lnTo>
                  <a:pt x="857592" y="774700"/>
                </a:lnTo>
                <a:lnTo>
                  <a:pt x="884466" y="812800"/>
                </a:lnTo>
                <a:lnTo>
                  <a:pt x="910259" y="850900"/>
                </a:lnTo>
                <a:lnTo>
                  <a:pt x="934948" y="901700"/>
                </a:lnTo>
                <a:lnTo>
                  <a:pt x="883742" y="901700"/>
                </a:lnTo>
                <a:lnTo>
                  <a:pt x="832497" y="889000"/>
                </a:lnTo>
                <a:lnTo>
                  <a:pt x="411302" y="889000"/>
                </a:lnTo>
                <a:lnTo>
                  <a:pt x="358152" y="901700"/>
                </a:lnTo>
                <a:lnTo>
                  <a:pt x="305346" y="901700"/>
                </a:lnTo>
                <a:lnTo>
                  <a:pt x="252882" y="914400"/>
                </a:lnTo>
                <a:lnTo>
                  <a:pt x="200774" y="914400"/>
                </a:lnTo>
                <a:lnTo>
                  <a:pt x="149059" y="927100"/>
                </a:lnTo>
                <a:lnTo>
                  <a:pt x="97726" y="927100"/>
                </a:lnTo>
                <a:lnTo>
                  <a:pt x="46786" y="939800"/>
                </a:lnTo>
                <a:lnTo>
                  <a:pt x="0" y="952500"/>
                </a:lnTo>
                <a:lnTo>
                  <a:pt x="0" y="965200"/>
                </a:lnTo>
                <a:lnTo>
                  <a:pt x="50038" y="952500"/>
                </a:lnTo>
                <a:lnTo>
                  <a:pt x="100672" y="952500"/>
                </a:lnTo>
                <a:lnTo>
                  <a:pt x="203136" y="927100"/>
                </a:lnTo>
                <a:lnTo>
                  <a:pt x="254939" y="927100"/>
                </a:lnTo>
                <a:lnTo>
                  <a:pt x="307098" y="914400"/>
                </a:lnTo>
                <a:lnTo>
                  <a:pt x="412470" y="914400"/>
                </a:lnTo>
                <a:lnTo>
                  <a:pt x="465658" y="901700"/>
                </a:lnTo>
                <a:lnTo>
                  <a:pt x="785431" y="901700"/>
                </a:lnTo>
                <a:lnTo>
                  <a:pt x="838136" y="914400"/>
                </a:lnTo>
                <a:lnTo>
                  <a:pt x="943394" y="914400"/>
                </a:lnTo>
                <a:lnTo>
                  <a:pt x="964793" y="965200"/>
                </a:lnTo>
                <a:lnTo>
                  <a:pt x="984859" y="1003300"/>
                </a:lnTo>
                <a:lnTo>
                  <a:pt x="1003592" y="1054100"/>
                </a:lnTo>
                <a:lnTo>
                  <a:pt x="1020991" y="1092200"/>
                </a:lnTo>
                <a:lnTo>
                  <a:pt x="1037056" y="1143000"/>
                </a:lnTo>
                <a:lnTo>
                  <a:pt x="1051788" y="1181100"/>
                </a:lnTo>
                <a:lnTo>
                  <a:pt x="1065199" y="1231900"/>
                </a:lnTo>
                <a:lnTo>
                  <a:pt x="1077264" y="1270000"/>
                </a:lnTo>
                <a:lnTo>
                  <a:pt x="1087958" y="1320800"/>
                </a:lnTo>
                <a:lnTo>
                  <a:pt x="1097254" y="1371600"/>
                </a:lnTo>
                <a:lnTo>
                  <a:pt x="1105128" y="1422400"/>
                </a:lnTo>
                <a:lnTo>
                  <a:pt x="1111592" y="1460500"/>
                </a:lnTo>
                <a:lnTo>
                  <a:pt x="1116647" y="1511300"/>
                </a:lnTo>
                <a:lnTo>
                  <a:pt x="1120292" y="1562100"/>
                </a:lnTo>
                <a:lnTo>
                  <a:pt x="1122514" y="1612900"/>
                </a:lnTo>
                <a:lnTo>
                  <a:pt x="1123340" y="1651000"/>
                </a:lnTo>
                <a:lnTo>
                  <a:pt x="1122565" y="1701800"/>
                </a:lnTo>
                <a:lnTo>
                  <a:pt x="1120267" y="1752600"/>
                </a:lnTo>
                <a:lnTo>
                  <a:pt x="1116457" y="1803400"/>
                </a:lnTo>
                <a:lnTo>
                  <a:pt x="1111161" y="1854200"/>
                </a:lnTo>
                <a:lnTo>
                  <a:pt x="1104392" y="1905000"/>
                </a:lnTo>
                <a:lnTo>
                  <a:pt x="1096162" y="1943100"/>
                </a:lnTo>
                <a:lnTo>
                  <a:pt x="1086485" y="1993900"/>
                </a:lnTo>
                <a:lnTo>
                  <a:pt x="1075410" y="2044700"/>
                </a:lnTo>
                <a:lnTo>
                  <a:pt x="1062926" y="2095500"/>
                </a:lnTo>
                <a:lnTo>
                  <a:pt x="1049058" y="2133600"/>
                </a:lnTo>
                <a:lnTo>
                  <a:pt x="1033830" y="2184400"/>
                </a:lnTo>
                <a:lnTo>
                  <a:pt x="1017257" y="2222500"/>
                </a:lnTo>
                <a:lnTo>
                  <a:pt x="999350" y="2273300"/>
                </a:lnTo>
                <a:lnTo>
                  <a:pt x="980147" y="2311400"/>
                </a:lnTo>
                <a:lnTo>
                  <a:pt x="959637" y="2362200"/>
                </a:lnTo>
                <a:lnTo>
                  <a:pt x="937869" y="2400300"/>
                </a:lnTo>
                <a:lnTo>
                  <a:pt x="914844" y="2451100"/>
                </a:lnTo>
                <a:lnTo>
                  <a:pt x="890587" y="2489200"/>
                </a:lnTo>
                <a:lnTo>
                  <a:pt x="865111" y="2527300"/>
                </a:lnTo>
                <a:lnTo>
                  <a:pt x="838441" y="2578100"/>
                </a:lnTo>
                <a:lnTo>
                  <a:pt x="810590" y="2616200"/>
                </a:lnTo>
                <a:lnTo>
                  <a:pt x="781570" y="2654300"/>
                </a:lnTo>
                <a:lnTo>
                  <a:pt x="751420" y="2692400"/>
                </a:lnTo>
                <a:lnTo>
                  <a:pt x="720140" y="2730500"/>
                </a:lnTo>
                <a:lnTo>
                  <a:pt x="693978" y="2761272"/>
                </a:lnTo>
                <a:lnTo>
                  <a:pt x="693635" y="2760865"/>
                </a:lnTo>
                <a:lnTo>
                  <a:pt x="670052" y="2727401"/>
                </a:lnTo>
                <a:lnTo>
                  <a:pt x="651637" y="2690825"/>
                </a:lnTo>
                <a:lnTo>
                  <a:pt x="638771" y="2651950"/>
                </a:lnTo>
                <a:lnTo>
                  <a:pt x="631748" y="2611615"/>
                </a:lnTo>
                <a:lnTo>
                  <a:pt x="630389" y="2584335"/>
                </a:lnTo>
                <a:lnTo>
                  <a:pt x="628103" y="2621000"/>
                </a:lnTo>
                <a:lnTo>
                  <a:pt x="609447" y="2690533"/>
                </a:lnTo>
                <a:lnTo>
                  <a:pt x="583666" y="2738945"/>
                </a:lnTo>
                <a:lnTo>
                  <a:pt x="549084" y="2781185"/>
                </a:lnTo>
                <a:lnTo>
                  <a:pt x="506907" y="2815844"/>
                </a:lnTo>
                <a:lnTo>
                  <a:pt x="458698" y="2841612"/>
                </a:lnTo>
                <a:lnTo>
                  <a:pt x="406361" y="2857436"/>
                </a:lnTo>
                <a:lnTo>
                  <a:pt x="352031" y="2862694"/>
                </a:lnTo>
                <a:lnTo>
                  <a:pt x="372491" y="2863443"/>
                </a:lnTo>
                <a:lnTo>
                  <a:pt x="412991" y="2869450"/>
                </a:lnTo>
                <a:lnTo>
                  <a:pt x="452158" y="2881325"/>
                </a:lnTo>
                <a:lnTo>
                  <a:pt x="489165" y="2898825"/>
                </a:lnTo>
                <a:lnTo>
                  <a:pt x="523214" y="2921546"/>
                </a:lnTo>
                <a:lnTo>
                  <a:pt x="531012" y="2928112"/>
                </a:lnTo>
                <a:lnTo>
                  <a:pt x="523367" y="2933700"/>
                </a:lnTo>
                <a:lnTo>
                  <a:pt x="487908" y="2971800"/>
                </a:lnTo>
                <a:lnTo>
                  <a:pt x="451751" y="2997200"/>
                </a:lnTo>
                <a:lnTo>
                  <a:pt x="414896" y="3035300"/>
                </a:lnTo>
                <a:lnTo>
                  <a:pt x="379018" y="3060700"/>
                </a:lnTo>
                <a:lnTo>
                  <a:pt x="342404" y="3086100"/>
                </a:lnTo>
                <a:lnTo>
                  <a:pt x="305092" y="3111500"/>
                </a:lnTo>
                <a:lnTo>
                  <a:pt x="267081" y="3136900"/>
                </a:lnTo>
                <a:lnTo>
                  <a:pt x="228384" y="3162300"/>
                </a:lnTo>
                <a:lnTo>
                  <a:pt x="189014" y="3187700"/>
                </a:lnTo>
                <a:lnTo>
                  <a:pt x="148983" y="3213100"/>
                </a:lnTo>
                <a:lnTo>
                  <a:pt x="66992" y="3263900"/>
                </a:lnTo>
                <a:lnTo>
                  <a:pt x="25057" y="3289300"/>
                </a:lnTo>
                <a:lnTo>
                  <a:pt x="0" y="3302000"/>
                </a:lnTo>
                <a:lnTo>
                  <a:pt x="0" y="3314700"/>
                </a:lnTo>
                <a:lnTo>
                  <a:pt x="74066" y="3276600"/>
                </a:lnTo>
                <a:lnTo>
                  <a:pt x="156464" y="3225800"/>
                </a:lnTo>
                <a:lnTo>
                  <a:pt x="196684" y="3200400"/>
                </a:lnTo>
                <a:lnTo>
                  <a:pt x="236232" y="3175000"/>
                </a:lnTo>
                <a:lnTo>
                  <a:pt x="275107" y="3149600"/>
                </a:lnTo>
                <a:lnTo>
                  <a:pt x="313296" y="3124200"/>
                </a:lnTo>
                <a:lnTo>
                  <a:pt x="350774" y="3098800"/>
                </a:lnTo>
                <a:lnTo>
                  <a:pt x="387527" y="3073400"/>
                </a:lnTo>
                <a:lnTo>
                  <a:pt x="423570" y="3048000"/>
                </a:lnTo>
                <a:lnTo>
                  <a:pt x="454113" y="3022600"/>
                </a:lnTo>
                <a:lnTo>
                  <a:pt x="483984" y="2997200"/>
                </a:lnTo>
                <a:lnTo>
                  <a:pt x="452970" y="3035300"/>
                </a:lnTo>
                <a:lnTo>
                  <a:pt x="423062" y="3073400"/>
                </a:lnTo>
                <a:lnTo>
                  <a:pt x="394284" y="3111500"/>
                </a:lnTo>
                <a:lnTo>
                  <a:pt x="366661" y="3149600"/>
                </a:lnTo>
                <a:lnTo>
                  <a:pt x="340220" y="3200400"/>
                </a:lnTo>
                <a:lnTo>
                  <a:pt x="314947" y="3238500"/>
                </a:lnTo>
                <a:lnTo>
                  <a:pt x="290893" y="3276600"/>
                </a:lnTo>
                <a:lnTo>
                  <a:pt x="268058" y="3327400"/>
                </a:lnTo>
                <a:lnTo>
                  <a:pt x="246468" y="3365500"/>
                </a:lnTo>
                <a:lnTo>
                  <a:pt x="226136" y="3416300"/>
                </a:lnTo>
                <a:lnTo>
                  <a:pt x="219392" y="3429000"/>
                </a:lnTo>
                <a:lnTo>
                  <a:pt x="235864" y="3429000"/>
                </a:lnTo>
                <a:lnTo>
                  <a:pt x="242201" y="3416300"/>
                </a:lnTo>
                <a:lnTo>
                  <a:pt x="262699" y="3365500"/>
                </a:lnTo>
                <a:lnTo>
                  <a:pt x="284467" y="3327400"/>
                </a:lnTo>
                <a:lnTo>
                  <a:pt x="307492" y="3276600"/>
                </a:lnTo>
                <a:lnTo>
                  <a:pt x="331749" y="3238500"/>
                </a:lnTo>
                <a:lnTo>
                  <a:pt x="357225" y="3200400"/>
                </a:lnTo>
                <a:lnTo>
                  <a:pt x="383895" y="3162300"/>
                </a:lnTo>
                <a:lnTo>
                  <a:pt x="411746" y="3111500"/>
                </a:lnTo>
                <a:lnTo>
                  <a:pt x="440766" y="3073400"/>
                </a:lnTo>
                <a:lnTo>
                  <a:pt x="470928" y="3035300"/>
                </a:lnTo>
                <a:lnTo>
                  <a:pt x="502208" y="2997200"/>
                </a:lnTo>
                <a:lnTo>
                  <a:pt x="534593" y="2959100"/>
                </a:lnTo>
                <a:lnTo>
                  <a:pt x="548106" y="2943720"/>
                </a:lnTo>
                <a:lnTo>
                  <a:pt x="553554" y="2949029"/>
                </a:lnTo>
                <a:lnTo>
                  <a:pt x="579526" y="2980664"/>
                </a:lnTo>
                <a:lnTo>
                  <a:pt x="600595" y="3015767"/>
                </a:lnTo>
                <a:lnTo>
                  <a:pt x="616280" y="3053562"/>
                </a:lnTo>
                <a:lnTo>
                  <a:pt x="626249" y="3093262"/>
                </a:lnTo>
                <a:lnTo>
                  <a:pt x="630301" y="3134004"/>
                </a:lnTo>
                <a:lnTo>
                  <a:pt x="630389" y="3140824"/>
                </a:lnTo>
                <a:lnTo>
                  <a:pt x="631151" y="3120364"/>
                </a:lnTo>
                <a:lnTo>
                  <a:pt x="637197" y="3079877"/>
                </a:lnTo>
                <a:lnTo>
                  <a:pt x="649097" y="3040710"/>
                </a:lnTo>
                <a:lnTo>
                  <a:pt x="666623" y="3003715"/>
                </a:lnTo>
                <a:lnTo>
                  <a:pt x="689381" y="2969691"/>
                </a:lnTo>
                <a:lnTo>
                  <a:pt x="716876" y="2939377"/>
                </a:lnTo>
                <a:lnTo>
                  <a:pt x="748525" y="2913418"/>
                </a:lnTo>
                <a:lnTo>
                  <a:pt x="783653" y="2892387"/>
                </a:lnTo>
                <a:lnTo>
                  <a:pt x="821461" y="2876727"/>
                </a:lnTo>
                <a:lnTo>
                  <a:pt x="861174" y="2866783"/>
                </a:lnTo>
                <a:lnTo>
                  <a:pt x="901915" y="2862783"/>
                </a:lnTo>
                <a:lnTo>
                  <a:pt x="908735" y="2862694"/>
                </a:lnTo>
                <a:lnTo>
                  <a:pt x="888276" y="2861932"/>
                </a:lnTo>
                <a:lnTo>
                  <a:pt x="847763" y="2855887"/>
                </a:lnTo>
                <a:lnTo>
                  <a:pt x="808596" y="2843987"/>
                </a:lnTo>
                <a:lnTo>
                  <a:pt x="771588" y="2826461"/>
                </a:lnTo>
                <a:lnTo>
                  <a:pt x="737552" y="2803715"/>
                </a:lnTo>
                <a:lnTo>
                  <a:pt x="711669" y="2780576"/>
                </a:lnTo>
                <a:lnTo>
                  <a:pt x="734695" y="2755900"/>
                </a:lnTo>
                <a:lnTo>
                  <a:pt x="770940" y="2730500"/>
                </a:lnTo>
                <a:lnTo>
                  <a:pt x="807885" y="2692400"/>
                </a:lnTo>
                <a:lnTo>
                  <a:pt x="843788" y="2667000"/>
                </a:lnTo>
                <a:lnTo>
                  <a:pt x="880414" y="2641600"/>
                </a:lnTo>
                <a:lnTo>
                  <a:pt x="917740" y="2616200"/>
                </a:lnTo>
                <a:lnTo>
                  <a:pt x="955763" y="2590800"/>
                </a:lnTo>
                <a:lnTo>
                  <a:pt x="994473" y="2565400"/>
                </a:lnTo>
                <a:lnTo>
                  <a:pt x="1033856" y="2540000"/>
                </a:lnTo>
                <a:lnTo>
                  <a:pt x="1073886" y="2514600"/>
                </a:lnTo>
                <a:lnTo>
                  <a:pt x="1114577" y="2489200"/>
                </a:lnTo>
                <a:lnTo>
                  <a:pt x="1197825" y="2438400"/>
                </a:lnTo>
                <a:lnTo>
                  <a:pt x="1240383" y="2425700"/>
                </a:lnTo>
                <a:lnTo>
                  <a:pt x="1327251" y="2374900"/>
                </a:lnTo>
                <a:lnTo>
                  <a:pt x="1371561" y="2362200"/>
                </a:lnTo>
                <a:lnTo>
                  <a:pt x="1416431" y="2336800"/>
                </a:lnTo>
                <a:lnTo>
                  <a:pt x="1461846" y="2324100"/>
                </a:lnTo>
                <a:lnTo>
                  <a:pt x="1507794" y="2298700"/>
                </a:lnTo>
                <a:lnTo>
                  <a:pt x="1648726" y="2260600"/>
                </a:lnTo>
                <a:lnTo>
                  <a:pt x="1696694" y="2235200"/>
                </a:lnTo>
                <a:lnTo>
                  <a:pt x="1843405" y="2197100"/>
                </a:lnTo>
                <a:lnTo>
                  <a:pt x="1893201" y="2197100"/>
                </a:lnTo>
                <a:lnTo>
                  <a:pt x="2045093" y="2159000"/>
                </a:lnTo>
                <a:lnTo>
                  <a:pt x="2096516" y="2159000"/>
                </a:lnTo>
                <a:lnTo>
                  <a:pt x="2148319" y="2146300"/>
                </a:lnTo>
                <a:lnTo>
                  <a:pt x="2200491" y="2146300"/>
                </a:lnTo>
                <a:lnTo>
                  <a:pt x="2253005" y="2133600"/>
                </a:lnTo>
                <a:lnTo>
                  <a:pt x="2412542" y="2133600"/>
                </a:lnTo>
                <a:lnTo>
                  <a:pt x="2466352" y="2120900"/>
                </a:lnTo>
                <a:lnTo>
                  <a:pt x="2572905" y="2120900"/>
                </a:lnTo>
                <a:lnTo>
                  <a:pt x="2625318" y="2133600"/>
                </a:lnTo>
                <a:lnTo>
                  <a:pt x="2782227" y="2133600"/>
                </a:lnTo>
                <a:lnTo>
                  <a:pt x="2834411" y="2146300"/>
                </a:lnTo>
                <a:lnTo>
                  <a:pt x="2886545" y="2146300"/>
                </a:lnTo>
                <a:lnTo>
                  <a:pt x="2908465" y="2197100"/>
                </a:lnTo>
                <a:lnTo>
                  <a:pt x="2928810" y="2247900"/>
                </a:lnTo>
                <a:lnTo>
                  <a:pt x="2947581" y="2286000"/>
                </a:lnTo>
                <a:lnTo>
                  <a:pt x="2964777" y="2336800"/>
                </a:lnTo>
                <a:lnTo>
                  <a:pt x="2980398" y="2387600"/>
                </a:lnTo>
                <a:lnTo>
                  <a:pt x="2994444" y="2438400"/>
                </a:lnTo>
                <a:lnTo>
                  <a:pt x="3006915" y="2489200"/>
                </a:lnTo>
                <a:lnTo>
                  <a:pt x="3017774" y="2540000"/>
                </a:lnTo>
                <a:lnTo>
                  <a:pt x="3026968" y="2590800"/>
                </a:lnTo>
                <a:lnTo>
                  <a:pt x="3034500" y="2641600"/>
                </a:lnTo>
                <a:lnTo>
                  <a:pt x="3040380" y="2692400"/>
                </a:lnTo>
                <a:lnTo>
                  <a:pt x="3044596" y="2743200"/>
                </a:lnTo>
                <a:lnTo>
                  <a:pt x="3047149" y="2794000"/>
                </a:lnTo>
                <a:lnTo>
                  <a:pt x="3048050" y="2844800"/>
                </a:lnTo>
                <a:lnTo>
                  <a:pt x="3047301" y="2895600"/>
                </a:lnTo>
                <a:lnTo>
                  <a:pt x="3045091" y="2946400"/>
                </a:lnTo>
                <a:lnTo>
                  <a:pt x="3041421" y="2997200"/>
                </a:lnTo>
                <a:lnTo>
                  <a:pt x="3036328" y="3035300"/>
                </a:lnTo>
                <a:lnTo>
                  <a:pt x="3029801" y="3086100"/>
                </a:lnTo>
                <a:lnTo>
                  <a:pt x="3021876" y="3136900"/>
                </a:lnTo>
                <a:lnTo>
                  <a:pt x="3012554" y="3187700"/>
                </a:lnTo>
                <a:lnTo>
                  <a:pt x="3001873" y="3225800"/>
                </a:lnTo>
                <a:lnTo>
                  <a:pt x="2989834" y="3276600"/>
                </a:lnTo>
                <a:lnTo>
                  <a:pt x="2976473" y="3314700"/>
                </a:lnTo>
                <a:lnTo>
                  <a:pt x="2961779" y="3365500"/>
                </a:lnTo>
                <a:lnTo>
                  <a:pt x="2945790" y="3416300"/>
                </a:lnTo>
                <a:lnTo>
                  <a:pt x="2939415" y="3429000"/>
                </a:lnTo>
                <a:lnTo>
                  <a:pt x="2955709" y="3429000"/>
                </a:lnTo>
                <a:lnTo>
                  <a:pt x="2960166" y="3416300"/>
                </a:lnTo>
                <a:lnTo>
                  <a:pt x="2976308" y="3365500"/>
                </a:lnTo>
                <a:lnTo>
                  <a:pt x="2991129" y="3327400"/>
                </a:lnTo>
                <a:lnTo>
                  <a:pt x="3004616" y="3276600"/>
                </a:lnTo>
                <a:lnTo>
                  <a:pt x="3016770" y="3238500"/>
                </a:lnTo>
                <a:lnTo>
                  <a:pt x="3027553" y="3187700"/>
                </a:lnTo>
                <a:lnTo>
                  <a:pt x="3036951" y="3136900"/>
                </a:lnTo>
                <a:lnTo>
                  <a:pt x="3044952" y="3086100"/>
                </a:lnTo>
                <a:lnTo>
                  <a:pt x="3051543" y="3048000"/>
                </a:lnTo>
                <a:lnTo>
                  <a:pt x="3056686" y="2997200"/>
                </a:lnTo>
                <a:lnTo>
                  <a:pt x="3060395" y="2946400"/>
                </a:lnTo>
                <a:lnTo>
                  <a:pt x="3062630" y="2895600"/>
                </a:lnTo>
                <a:lnTo>
                  <a:pt x="3063379" y="2844800"/>
                </a:lnTo>
                <a:lnTo>
                  <a:pt x="3062503" y="2794000"/>
                </a:lnTo>
                <a:lnTo>
                  <a:pt x="3060001" y="2743200"/>
                </a:lnTo>
                <a:lnTo>
                  <a:pt x="3055861" y="2692400"/>
                </a:lnTo>
                <a:lnTo>
                  <a:pt x="3050108" y="2641600"/>
                </a:lnTo>
                <a:lnTo>
                  <a:pt x="3042704" y="2590800"/>
                </a:lnTo>
                <a:lnTo>
                  <a:pt x="3033687" y="2540000"/>
                </a:lnTo>
                <a:lnTo>
                  <a:pt x="3023031" y="2489200"/>
                </a:lnTo>
                <a:lnTo>
                  <a:pt x="3010789" y="2438400"/>
                </a:lnTo>
                <a:lnTo>
                  <a:pt x="2996984" y="2387600"/>
                </a:lnTo>
                <a:lnTo>
                  <a:pt x="2981642" y="2336800"/>
                </a:lnTo>
                <a:lnTo>
                  <a:pt x="2964751" y="2286000"/>
                </a:lnTo>
                <a:lnTo>
                  <a:pt x="2946298" y="2247900"/>
                </a:lnTo>
                <a:lnTo>
                  <a:pt x="2926308" y="2197100"/>
                </a:lnTo>
                <a:lnTo>
                  <a:pt x="2904756" y="2146300"/>
                </a:lnTo>
                <a:lnTo>
                  <a:pt x="2957830" y="2159000"/>
                </a:lnTo>
                <a:lnTo>
                  <a:pt x="3010509" y="2159000"/>
                </a:lnTo>
                <a:lnTo>
                  <a:pt x="3415919" y="2260600"/>
                </a:lnTo>
                <a:lnTo>
                  <a:pt x="3464395" y="2273300"/>
                </a:lnTo>
                <a:lnTo>
                  <a:pt x="3512337" y="2298700"/>
                </a:lnTo>
                <a:lnTo>
                  <a:pt x="3559733" y="2311400"/>
                </a:lnTo>
                <a:lnTo>
                  <a:pt x="3606571" y="2336800"/>
                </a:lnTo>
                <a:lnTo>
                  <a:pt x="3652837" y="2349500"/>
                </a:lnTo>
                <a:lnTo>
                  <a:pt x="3698519" y="2374900"/>
                </a:lnTo>
                <a:lnTo>
                  <a:pt x="3743604" y="2387600"/>
                </a:lnTo>
                <a:lnTo>
                  <a:pt x="3831907" y="2438400"/>
                </a:lnTo>
                <a:lnTo>
                  <a:pt x="3875113" y="2463800"/>
                </a:lnTo>
                <a:lnTo>
                  <a:pt x="3917670" y="2476500"/>
                </a:lnTo>
                <a:lnTo>
                  <a:pt x="4000754" y="2527300"/>
                </a:lnTo>
                <a:lnTo>
                  <a:pt x="4041267" y="2552700"/>
                </a:lnTo>
                <a:lnTo>
                  <a:pt x="4081081" y="2578100"/>
                </a:lnTo>
                <a:lnTo>
                  <a:pt x="4120172" y="2616200"/>
                </a:lnTo>
                <a:lnTo>
                  <a:pt x="4141724" y="2630487"/>
                </a:lnTo>
                <a:lnTo>
                  <a:pt x="4108881" y="2656370"/>
                </a:lnTo>
                <a:lnTo>
                  <a:pt x="4060723" y="2682100"/>
                </a:lnTo>
                <a:lnTo>
                  <a:pt x="4008463" y="2697911"/>
                </a:lnTo>
                <a:lnTo>
                  <a:pt x="3954195" y="2703195"/>
                </a:lnTo>
                <a:lnTo>
                  <a:pt x="3974693" y="2703931"/>
                </a:lnTo>
                <a:lnTo>
                  <a:pt x="4015244" y="2709913"/>
                </a:lnTo>
                <a:lnTo>
                  <a:pt x="4054475" y="2721775"/>
                </a:lnTo>
                <a:lnTo>
                  <a:pt x="4091546" y="2739275"/>
                </a:lnTo>
                <a:lnTo>
                  <a:pt x="4125633" y="2762021"/>
                </a:lnTo>
                <a:lnTo>
                  <a:pt x="4156024" y="2789517"/>
                </a:lnTo>
                <a:lnTo>
                  <a:pt x="4182046" y="2821178"/>
                </a:lnTo>
                <a:lnTo>
                  <a:pt x="4203154" y="2856319"/>
                </a:lnTo>
                <a:lnTo>
                  <a:pt x="4218864" y="2894165"/>
                </a:lnTo>
                <a:lnTo>
                  <a:pt x="4228858" y="2933928"/>
                </a:lnTo>
                <a:lnTo>
                  <a:pt x="4232910" y="2974708"/>
                </a:lnTo>
                <a:lnTo>
                  <a:pt x="4232999" y="2981541"/>
                </a:lnTo>
                <a:lnTo>
                  <a:pt x="4233773" y="2961081"/>
                </a:lnTo>
                <a:lnTo>
                  <a:pt x="4239806" y="2920581"/>
                </a:lnTo>
                <a:lnTo>
                  <a:pt x="4251706" y="2881401"/>
                </a:lnTo>
                <a:lnTo>
                  <a:pt x="4269232" y="2844393"/>
                </a:lnTo>
                <a:lnTo>
                  <a:pt x="4291977" y="2810357"/>
                </a:lnTo>
                <a:lnTo>
                  <a:pt x="4319486" y="2780017"/>
                </a:lnTo>
                <a:lnTo>
                  <a:pt x="4322978" y="2776931"/>
                </a:lnTo>
                <a:lnTo>
                  <a:pt x="4348137" y="2794000"/>
                </a:lnTo>
                <a:lnTo>
                  <a:pt x="4384599" y="2832100"/>
                </a:lnTo>
                <a:lnTo>
                  <a:pt x="4420070" y="2870200"/>
                </a:lnTo>
                <a:lnTo>
                  <a:pt x="4454537" y="2895600"/>
                </a:lnTo>
                <a:lnTo>
                  <a:pt x="4487977" y="2933700"/>
                </a:lnTo>
                <a:lnTo>
                  <a:pt x="4520387" y="2971800"/>
                </a:lnTo>
                <a:lnTo>
                  <a:pt x="4551731" y="3009900"/>
                </a:lnTo>
                <a:lnTo>
                  <a:pt x="4581995" y="3048000"/>
                </a:lnTo>
                <a:lnTo>
                  <a:pt x="4611167" y="3086100"/>
                </a:lnTo>
                <a:lnTo>
                  <a:pt x="4639234" y="3124200"/>
                </a:lnTo>
                <a:lnTo>
                  <a:pt x="4666170" y="3175000"/>
                </a:lnTo>
                <a:lnTo>
                  <a:pt x="4691964" y="3213100"/>
                </a:lnTo>
                <a:lnTo>
                  <a:pt x="4716602" y="3251200"/>
                </a:lnTo>
                <a:lnTo>
                  <a:pt x="4740046" y="3289300"/>
                </a:lnTo>
                <a:lnTo>
                  <a:pt x="4762309" y="3340100"/>
                </a:lnTo>
                <a:lnTo>
                  <a:pt x="4783353" y="3378200"/>
                </a:lnTo>
                <a:lnTo>
                  <a:pt x="4803152" y="3429000"/>
                </a:lnTo>
                <a:lnTo>
                  <a:pt x="4821339" y="3429000"/>
                </a:lnTo>
                <a:close/>
              </a:path>
            </a:pathLst>
          </a:custGeom>
          <a:solidFill>
            <a:srgbClr val="1A1A1A"/>
          </a:solidFill>
        </p:spPr>
        <p:txBody>
          <a:bodyPr wrap="square" lIns="0" tIns="0" rIns="0" bIns="0" rtlCol="0"/>
          <a:lstStyle/>
          <a:p>
            <a:endParaRPr/>
          </a:p>
        </p:txBody>
      </p:sp>
      <p:sp>
        <p:nvSpPr>
          <p:cNvPr id="7" name="object 7"/>
          <p:cNvSpPr/>
          <p:nvPr/>
        </p:nvSpPr>
        <p:spPr>
          <a:xfrm>
            <a:off x="2444779" y="3519295"/>
            <a:ext cx="304165" cy="304165"/>
          </a:xfrm>
          <a:custGeom>
            <a:avLst/>
            <a:gdLst/>
            <a:ahLst/>
            <a:cxnLst/>
            <a:rect l="l" t="t" r="r" b="b"/>
            <a:pathLst>
              <a:path w="304164" h="304164">
                <a:moveTo>
                  <a:pt x="152045" y="304086"/>
                </a:moveTo>
                <a:lnTo>
                  <a:pt x="103985" y="296335"/>
                </a:lnTo>
                <a:lnTo>
                  <a:pt x="62248" y="274750"/>
                </a:lnTo>
                <a:lnTo>
                  <a:pt x="29335" y="241838"/>
                </a:lnTo>
                <a:lnTo>
                  <a:pt x="7751" y="200100"/>
                </a:lnTo>
                <a:lnTo>
                  <a:pt x="0" y="152043"/>
                </a:lnTo>
                <a:lnTo>
                  <a:pt x="7751" y="103985"/>
                </a:lnTo>
                <a:lnTo>
                  <a:pt x="29335" y="62248"/>
                </a:lnTo>
                <a:lnTo>
                  <a:pt x="62248" y="29335"/>
                </a:lnTo>
                <a:lnTo>
                  <a:pt x="103985" y="7751"/>
                </a:lnTo>
                <a:lnTo>
                  <a:pt x="152043" y="0"/>
                </a:lnTo>
                <a:lnTo>
                  <a:pt x="200100" y="7751"/>
                </a:lnTo>
                <a:lnTo>
                  <a:pt x="241837" y="29335"/>
                </a:lnTo>
                <a:lnTo>
                  <a:pt x="274750" y="62248"/>
                </a:lnTo>
                <a:lnTo>
                  <a:pt x="296335" y="103985"/>
                </a:lnTo>
                <a:lnTo>
                  <a:pt x="304086" y="152042"/>
                </a:lnTo>
                <a:lnTo>
                  <a:pt x="296335" y="200100"/>
                </a:lnTo>
                <a:lnTo>
                  <a:pt x="274750" y="241838"/>
                </a:lnTo>
                <a:lnTo>
                  <a:pt x="241837" y="274750"/>
                </a:lnTo>
                <a:lnTo>
                  <a:pt x="200100" y="296335"/>
                </a:lnTo>
                <a:lnTo>
                  <a:pt x="152045" y="304086"/>
                </a:lnTo>
                <a:close/>
              </a:path>
            </a:pathLst>
          </a:custGeom>
          <a:solidFill>
            <a:srgbClr val="C4AB9A"/>
          </a:solidFill>
        </p:spPr>
        <p:txBody>
          <a:bodyPr wrap="square" lIns="0" tIns="0" rIns="0" bIns="0" rtlCol="0"/>
          <a:lstStyle/>
          <a:p>
            <a:endParaRPr/>
          </a:p>
        </p:txBody>
      </p:sp>
      <p:sp>
        <p:nvSpPr>
          <p:cNvPr id="8" name="object 8"/>
          <p:cNvSpPr txBox="1">
            <a:spLocks noGrp="1"/>
          </p:cNvSpPr>
          <p:nvPr>
            <p:ph type="title"/>
          </p:nvPr>
        </p:nvSpPr>
        <p:spPr>
          <a:xfrm>
            <a:off x="2205706" y="1973296"/>
            <a:ext cx="14024894" cy="1006045"/>
          </a:xfrm>
          <a:prstGeom prst="rect">
            <a:avLst/>
          </a:prstGeom>
        </p:spPr>
        <p:txBody>
          <a:bodyPr vert="horz" wrap="square" lIns="0" tIns="13335" rIns="0" bIns="0" rtlCol="0">
            <a:spAutoFit/>
          </a:bodyPr>
          <a:lstStyle/>
          <a:p>
            <a:pPr marL="12700">
              <a:lnSpc>
                <a:spcPct val="100000"/>
              </a:lnSpc>
              <a:spcBef>
                <a:spcPts val="105"/>
              </a:spcBef>
              <a:tabLst>
                <a:tab pos="3382010" algn="l"/>
              </a:tabLst>
            </a:pPr>
            <a:r>
              <a:rPr lang="en-US" sz="6450" spc="2340" dirty="0">
                <a:latin typeface="Calibri"/>
                <a:cs typeface="Calibri"/>
              </a:rPr>
              <a:t> </a:t>
            </a:r>
            <a:r>
              <a:rPr lang="en-US" sz="4800" spc="2340" dirty="0">
                <a:latin typeface="Times New Roman" panose="02020603050405020304" pitchFamily="18" charset="0"/>
                <a:cs typeface="Times New Roman" panose="02020603050405020304" pitchFamily="18" charset="0"/>
              </a:rPr>
              <a:t>BACKGROUND RESEARCH</a:t>
            </a:r>
            <a:endParaRPr sz="4800" dirty="0">
              <a:latin typeface="Times New Roman" panose="02020603050405020304" pitchFamily="18" charset="0"/>
              <a:cs typeface="Times New Roman" panose="02020603050405020304" pitchFamily="18" charset="0"/>
            </a:endParaRPr>
          </a:p>
        </p:txBody>
      </p:sp>
      <p:sp>
        <p:nvSpPr>
          <p:cNvPr id="9" name="object 9"/>
          <p:cNvSpPr/>
          <p:nvPr/>
        </p:nvSpPr>
        <p:spPr>
          <a:xfrm>
            <a:off x="2444779" y="5060725"/>
            <a:ext cx="304165" cy="304165"/>
          </a:xfrm>
          <a:custGeom>
            <a:avLst/>
            <a:gdLst/>
            <a:ahLst/>
            <a:cxnLst/>
            <a:rect l="l" t="t" r="r" b="b"/>
            <a:pathLst>
              <a:path w="304164" h="304164">
                <a:moveTo>
                  <a:pt x="152044" y="304086"/>
                </a:moveTo>
                <a:lnTo>
                  <a:pt x="103985" y="296335"/>
                </a:lnTo>
                <a:lnTo>
                  <a:pt x="62248" y="274750"/>
                </a:lnTo>
                <a:lnTo>
                  <a:pt x="29335" y="241837"/>
                </a:lnTo>
                <a:lnTo>
                  <a:pt x="7751" y="200100"/>
                </a:lnTo>
                <a:lnTo>
                  <a:pt x="0" y="152043"/>
                </a:lnTo>
                <a:lnTo>
                  <a:pt x="7751" y="103985"/>
                </a:lnTo>
                <a:lnTo>
                  <a:pt x="29335" y="62248"/>
                </a:lnTo>
                <a:lnTo>
                  <a:pt x="62248" y="29335"/>
                </a:lnTo>
                <a:lnTo>
                  <a:pt x="103985" y="7751"/>
                </a:lnTo>
                <a:lnTo>
                  <a:pt x="152043" y="0"/>
                </a:lnTo>
                <a:lnTo>
                  <a:pt x="200100" y="7751"/>
                </a:lnTo>
                <a:lnTo>
                  <a:pt x="241837" y="29335"/>
                </a:lnTo>
                <a:lnTo>
                  <a:pt x="274750" y="62248"/>
                </a:lnTo>
                <a:lnTo>
                  <a:pt x="296335" y="103985"/>
                </a:lnTo>
                <a:lnTo>
                  <a:pt x="304086" y="152042"/>
                </a:lnTo>
                <a:lnTo>
                  <a:pt x="296335" y="200100"/>
                </a:lnTo>
                <a:lnTo>
                  <a:pt x="274750" y="241837"/>
                </a:lnTo>
                <a:lnTo>
                  <a:pt x="241837" y="274750"/>
                </a:lnTo>
                <a:lnTo>
                  <a:pt x="200100" y="296335"/>
                </a:lnTo>
                <a:lnTo>
                  <a:pt x="152044" y="304086"/>
                </a:lnTo>
                <a:close/>
              </a:path>
            </a:pathLst>
          </a:custGeom>
          <a:solidFill>
            <a:srgbClr val="C4AB9A"/>
          </a:solidFill>
        </p:spPr>
        <p:txBody>
          <a:bodyPr wrap="square" lIns="0" tIns="0" rIns="0" bIns="0" rtlCol="0"/>
          <a:lstStyle/>
          <a:p>
            <a:endParaRPr/>
          </a:p>
        </p:txBody>
      </p:sp>
      <p:sp>
        <p:nvSpPr>
          <p:cNvPr id="10" name="object 10"/>
          <p:cNvSpPr/>
          <p:nvPr/>
        </p:nvSpPr>
        <p:spPr>
          <a:xfrm>
            <a:off x="2444779" y="6605241"/>
            <a:ext cx="304165" cy="304165"/>
          </a:xfrm>
          <a:custGeom>
            <a:avLst/>
            <a:gdLst/>
            <a:ahLst/>
            <a:cxnLst/>
            <a:rect l="l" t="t" r="r" b="b"/>
            <a:pathLst>
              <a:path w="304164" h="304165">
                <a:moveTo>
                  <a:pt x="152044" y="304086"/>
                </a:moveTo>
                <a:lnTo>
                  <a:pt x="103985" y="296335"/>
                </a:lnTo>
                <a:lnTo>
                  <a:pt x="62248" y="274750"/>
                </a:lnTo>
                <a:lnTo>
                  <a:pt x="29335" y="241838"/>
                </a:lnTo>
                <a:lnTo>
                  <a:pt x="7751" y="200100"/>
                </a:lnTo>
                <a:lnTo>
                  <a:pt x="0" y="152044"/>
                </a:lnTo>
                <a:lnTo>
                  <a:pt x="7751" y="103985"/>
                </a:lnTo>
                <a:lnTo>
                  <a:pt x="29335" y="62248"/>
                </a:lnTo>
                <a:lnTo>
                  <a:pt x="62248" y="29335"/>
                </a:lnTo>
                <a:lnTo>
                  <a:pt x="103985" y="7751"/>
                </a:lnTo>
                <a:lnTo>
                  <a:pt x="152043" y="0"/>
                </a:lnTo>
                <a:lnTo>
                  <a:pt x="200100" y="7751"/>
                </a:lnTo>
                <a:lnTo>
                  <a:pt x="241837" y="29335"/>
                </a:lnTo>
                <a:lnTo>
                  <a:pt x="274750" y="62248"/>
                </a:lnTo>
                <a:lnTo>
                  <a:pt x="296335" y="103985"/>
                </a:lnTo>
                <a:lnTo>
                  <a:pt x="304086" y="152043"/>
                </a:lnTo>
                <a:lnTo>
                  <a:pt x="296335" y="200100"/>
                </a:lnTo>
                <a:lnTo>
                  <a:pt x="274750" y="241838"/>
                </a:lnTo>
                <a:lnTo>
                  <a:pt x="241837" y="274750"/>
                </a:lnTo>
                <a:lnTo>
                  <a:pt x="200100" y="296335"/>
                </a:lnTo>
                <a:lnTo>
                  <a:pt x="152044" y="304086"/>
                </a:lnTo>
                <a:close/>
              </a:path>
            </a:pathLst>
          </a:custGeom>
          <a:solidFill>
            <a:srgbClr val="C4AB9A"/>
          </a:solidFill>
        </p:spPr>
        <p:txBody>
          <a:bodyPr wrap="square" lIns="0" tIns="0" rIns="0" bIns="0" rtlCol="0"/>
          <a:lstStyle/>
          <a:p>
            <a:endParaRPr/>
          </a:p>
        </p:txBody>
      </p:sp>
      <p:sp>
        <p:nvSpPr>
          <p:cNvPr id="11" name="object 11"/>
          <p:cNvSpPr txBox="1"/>
          <p:nvPr/>
        </p:nvSpPr>
        <p:spPr>
          <a:xfrm>
            <a:off x="2860516" y="3437975"/>
            <a:ext cx="12566968" cy="4685257"/>
          </a:xfrm>
          <a:prstGeom prst="rect">
            <a:avLst/>
          </a:prstGeom>
        </p:spPr>
        <p:txBody>
          <a:bodyPr vert="horz" wrap="square" lIns="0" tIns="57785" rIns="0" bIns="0" rtlCol="0">
            <a:spAutoFit/>
          </a:bodyPr>
          <a:lstStyle/>
          <a:p>
            <a:pPr algn="l"/>
            <a:r>
              <a:rPr lang="en-US" sz="2000" b="1" dirty="0">
                <a:solidFill>
                  <a:schemeClr val="tx1"/>
                </a:solidFill>
                <a:latin typeface="Times New Roman" panose="02020603050405020304" pitchFamily="18" charset="0"/>
                <a:cs typeface="Times New Roman" panose="02020603050405020304" pitchFamily="18" charset="0"/>
              </a:rPr>
              <a:t>Background and Research:</a:t>
            </a:r>
          </a:p>
          <a:p>
            <a:pPr marL="285750" indent="-28575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Event Industry Growth:</a:t>
            </a:r>
            <a:r>
              <a:rPr lang="en-US" sz="2000" dirty="0">
                <a:solidFill>
                  <a:schemeClr val="tx1"/>
                </a:solidFill>
                <a:latin typeface="Times New Roman" panose="02020603050405020304" pitchFamily="18" charset="0"/>
                <a:cs typeface="Times New Roman" panose="02020603050405020304" pitchFamily="18" charset="0"/>
              </a:rPr>
              <a:t> </a:t>
            </a:r>
          </a:p>
          <a:p>
            <a:pPr algn="l"/>
            <a:r>
              <a:rPr lang="en-US" sz="2000" dirty="0">
                <a:solidFill>
                  <a:schemeClr val="tx1"/>
                </a:solidFill>
                <a:latin typeface="Times New Roman" panose="02020603050405020304" pitchFamily="18" charset="0"/>
                <a:cs typeface="Times New Roman" panose="02020603050405020304" pitchFamily="18" charset="0"/>
              </a:rPr>
              <a:t>The global events industry is expanding rapidly, with both virtual and in-person events gaining popularity. However, this growth has also led to increased competition among event organizers, necessitating efficient tools to manage and promote events effectively.</a:t>
            </a:r>
          </a:p>
          <a:p>
            <a:pPr algn="l"/>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Market Analysis:</a:t>
            </a:r>
            <a:r>
              <a:rPr lang="en-US" sz="2000" dirty="0">
                <a:solidFill>
                  <a:schemeClr val="tx1"/>
                </a:solidFill>
                <a:latin typeface="Times New Roman" panose="02020603050405020304" pitchFamily="18" charset="0"/>
                <a:cs typeface="Times New Roman" panose="02020603050405020304" pitchFamily="18" charset="0"/>
              </a:rPr>
              <a:t> </a:t>
            </a:r>
          </a:p>
          <a:p>
            <a:pPr algn="l"/>
            <a:r>
              <a:rPr lang="en-US" sz="2000" dirty="0">
                <a:solidFill>
                  <a:schemeClr val="tx1"/>
                </a:solidFill>
                <a:latin typeface="Times New Roman" panose="02020603050405020304" pitchFamily="18" charset="0"/>
                <a:cs typeface="Times New Roman" panose="02020603050405020304" pitchFamily="18" charset="0"/>
              </a:rPr>
              <a:t>Research shows that users increasingly prefer all-in-one platforms that offer seamless event management and ticketing solutions.</a:t>
            </a:r>
          </a:p>
          <a:p>
            <a:pPr algn="l"/>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sz="2000" b="1" dirty="0">
                <a:solidFill>
                  <a:schemeClr val="tx1"/>
                </a:solidFill>
                <a:latin typeface="Times New Roman" panose="02020603050405020304" pitchFamily="18" charset="0"/>
                <a:cs typeface="Times New Roman" panose="02020603050405020304" pitchFamily="18" charset="0"/>
              </a:rPr>
              <a:t>User Pain Points:</a:t>
            </a:r>
          </a:p>
          <a:p>
            <a:pPr algn="l"/>
            <a:r>
              <a:rPr lang="en-US" sz="2000" dirty="0">
                <a:solidFill>
                  <a:schemeClr val="tx1"/>
                </a:solidFill>
                <a:latin typeface="Times New Roman" panose="02020603050405020304" pitchFamily="18" charset="0"/>
                <a:cs typeface="Times New Roman" panose="02020603050405020304" pitchFamily="18" charset="0"/>
              </a:rPr>
              <a:t> Feedback from event attendees highlights the frustration with current ticketing systems, including long checkout processes, hidden fees, and difficulties in finding relevant events. Similarly, organizers express the need for more intuitive and comprehensive event management tools</a:t>
            </a:r>
            <a:r>
              <a:rPr lang="en-US" sz="1800" dirty="0">
                <a:solidFill>
                  <a:schemeClr val="tx1"/>
                </a:solidFill>
                <a:latin typeface="Times New Roman" panose="02020603050405020304" pitchFamily="18" charset="0"/>
                <a:cs typeface="Times New Roman" panose="02020603050405020304" pitchFamily="18" charset="0"/>
              </a:rPr>
              <a:t>.</a:t>
            </a:r>
          </a:p>
          <a:p>
            <a:pPr marL="12700">
              <a:lnSpc>
                <a:spcPct val="100000"/>
              </a:lnSpc>
              <a:spcBef>
                <a:spcPts val="455"/>
              </a:spcBef>
            </a:pPr>
            <a:endParaRPr sz="1650" dirty="0">
              <a:latin typeface="Georgia"/>
              <a:cs typeface="Georgia"/>
            </a:endParaRPr>
          </a:p>
        </p:txBody>
      </p:sp>
      <p:pic>
        <p:nvPicPr>
          <p:cNvPr id="13" name="Picture 12">
            <a:extLst>
              <a:ext uri="{FF2B5EF4-FFF2-40B4-BE49-F238E27FC236}">
                <a16:creationId xmlns:a16="http://schemas.microsoft.com/office/drawing/2014/main" id="{A7098E68-9A20-9078-EAA1-6317683BB04E}"/>
              </a:ext>
            </a:extLst>
          </p:cNvPr>
          <p:cNvPicPr>
            <a:picLocks noChangeAspect="1"/>
          </p:cNvPicPr>
          <p:nvPr/>
        </p:nvPicPr>
        <p:blipFill>
          <a:blip r:embed="rId2"/>
          <a:stretch>
            <a:fillRect/>
          </a:stretch>
        </p:blipFill>
        <p:spPr>
          <a:xfrm>
            <a:off x="15427484" y="571500"/>
            <a:ext cx="2441714" cy="838200"/>
          </a:xfrm>
          <a:prstGeom prst="rect">
            <a:avLst/>
          </a:prstGeom>
        </p:spPr>
      </p:pic>
    </p:spTree>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944522" y="8176215"/>
            <a:ext cx="19050" cy="2111375"/>
          </a:xfrm>
          <a:custGeom>
            <a:avLst/>
            <a:gdLst/>
            <a:ahLst/>
            <a:cxnLst/>
            <a:rect l="l" t="t" r="r" b="b"/>
            <a:pathLst>
              <a:path w="19050" h="2111375">
                <a:moveTo>
                  <a:pt x="0" y="2110783"/>
                </a:moveTo>
                <a:lnTo>
                  <a:pt x="19049" y="2110783"/>
                </a:lnTo>
                <a:lnTo>
                  <a:pt x="19049" y="0"/>
                </a:lnTo>
                <a:lnTo>
                  <a:pt x="0" y="0"/>
                </a:lnTo>
                <a:lnTo>
                  <a:pt x="0" y="2110783"/>
                </a:lnTo>
                <a:close/>
              </a:path>
            </a:pathLst>
          </a:custGeom>
          <a:solidFill>
            <a:srgbClr val="0F0E0D"/>
          </a:solidFill>
        </p:spPr>
        <p:txBody>
          <a:bodyPr wrap="square" lIns="0" tIns="0" rIns="0" bIns="0" rtlCol="0"/>
          <a:lstStyle/>
          <a:p>
            <a:endParaRPr/>
          </a:p>
        </p:txBody>
      </p:sp>
      <p:sp>
        <p:nvSpPr>
          <p:cNvPr id="3" name="object 3"/>
          <p:cNvSpPr/>
          <p:nvPr/>
        </p:nvSpPr>
        <p:spPr>
          <a:xfrm>
            <a:off x="4944522" y="0"/>
            <a:ext cx="19050" cy="1771650"/>
          </a:xfrm>
          <a:custGeom>
            <a:avLst/>
            <a:gdLst/>
            <a:ahLst/>
            <a:cxnLst/>
            <a:rect l="l" t="t" r="r" b="b"/>
            <a:pathLst>
              <a:path w="19050" h="1771650">
                <a:moveTo>
                  <a:pt x="0" y="1771118"/>
                </a:moveTo>
                <a:lnTo>
                  <a:pt x="19049" y="1771118"/>
                </a:lnTo>
                <a:lnTo>
                  <a:pt x="19049" y="0"/>
                </a:lnTo>
                <a:lnTo>
                  <a:pt x="0" y="0"/>
                </a:lnTo>
                <a:lnTo>
                  <a:pt x="0" y="1771118"/>
                </a:lnTo>
                <a:close/>
              </a:path>
            </a:pathLst>
          </a:custGeom>
          <a:solidFill>
            <a:srgbClr val="0F0E0D"/>
          </a:solidFill>
        </p:spPr>
        <p:txBody>
          <a:bodyPr wrap="square" lIns="0" tIns="0" rIns="0" bIns="0" rtlCol="0"/>
          <a:lstStyle/>
          <a:p>
            <a:endParaRPr/>
          </a:p>
        </p:txBody>
      </p:sp>
      <p:grpSp>
        <p:nvGrpSpPr>
          <p:cNvPr id="4" name="object 4"/>
          <p:cNvGrpSpPr/>
          <p:nvPr/>
        </p:nvGrpSpPr>
        <p:grpSpPr>
          <a:xfrm>
            <a:off x="0" y="0"/>
            <a:ext cx="18288000" cy="10283825"/>
            <a:chOff x="0" y="0"/>
            <a:chExt cx="18288000" cy="10283825"/>
          </a:xfrm>
        </p:grpSpPr>
        <p:sp>
          <p:nvSpPr>
            <p:cNvPr id="5" name="object 5"/>
            <p:cNvSpPr/>
            <p:nvPr/>
          </p:nvSpPr>
          <p:spPr>
            <a:xfrm>
              <a:off x="0" y="0"/>
              <a:ext cx="4848225" cy="10283825"/>
            </a:xfrm>
            <a:custGeom>
              <a:avLst/>
              <a:gdLst/>
              <a:ahLst/>
              <a:cxnLst/>
              <a:rect l="l" t="t" r="r" b="b"/>
              <a:pathLst>
                <a:path w="4848225" h="10283825">
                  <a:moveTo>
                    <a:pt x="4848206" y="10283499"/>
                  </a:moveTo>
                  <a:lnTo>
                    <a:pt x="0" y="10283499"/>
                  </a:lnTo>
                  <a:lnTo>
                    <a:pt x="0" y="0"/>
                  </a:lnTo>
                  <a:lnTo>
                    <a:pt x="4848206" y="0"/>
                  </a:lnTo>
                  <a:lnTo>
                    <a:pt x="4848206" y="10283499"/>
                  </a:lnTo>
                  <a:close/>
                </a:path>
              </a:pathLst>
            </a:custGeom>
            <a:solidFill>
              <a:srgbClr val="DED3CA"/>
            </a:solidFill>
          </p:spPr>
          <p:txBody>
            <a:bodyPr wrap="square" lIns="0" tIns="0" rIns="0" bIns="0" rtlCol="0"/>
            <a:lstStyle/>
            <a:p>
              <a:endParaRPr/>
            </a:p>
          </p:txBody>
        </p:sp>
        <p:sp>
          <p:nvSpPr>
            <p:cNvPr id="6" name="object 6"/>
            <p:cNvSpPr/>
            <p:nvPr/>
          </p:nvSpPr>
          <p:spPr>
            <a:xfrm>
              <a:off x="1656636" y="1771117"/>
              <a:ext cx="16631919" cy="6405245"/>
            </a:xfrm>
            <a:custGeom>
              <a:avLst/>
              <a:gdLst/>
              <a:ahLst/>
              <a:cxnLst/>
              <a:rect l="l" t="t" r="r" b="b"/>
              <a:pathLst>
                <a:path w="16631919" h="6405245">
                  <a:moveTo>
                    <a:pt x="0" y="6405098"/>
                  </a:moveTo>
                  <a:lnTo>
                    <a:pt x="0" y="0"/>
                  </a:lnTo>
                  <a:lnTo>
                    <a:pt x="16631360" y="0"/>
                  </a:lnTo>
                  <a:lnTo>
                    <a:pt x="16631360" y="6405098"/>
                  </a:lnTo>
                  <a:lnTo>
                    <a:pt x="0" y="6405098"/>
                  </a:lnTo>
                  <a:close/>
                </a:path>
              </a:pathLst>
            </a:custGeom>
            <a:solidFill>
              <a:srgbClr val="F1F1EB"/>
            </a:solidFill>
          </p:spPr>
          <p:txBody>
            <a:bodyPr wrap="square" lIns="0" tIns="0" rIns="0" bIns="0" rtlCol="0"/>
            <a:lstStyle/>
            <a:p>
              <a:endParaRPr dirty="0"/>
            </a:p>
          </p:txBody>
        </p:sp>
      </p:grpSp>
      <p:sp>
        <p:nvSpPr>
          <p:cNvPr id="7" name="object 7"/>
          <p:cNvSpPr txBox="1">
            <a:spLocks noGrp="1"/>
          </p:cNvSpPr>
          <p:nvPr>
            <p:ph type="title"/>
          </p:nvPr>
        </p:nvSpPr>
        <p:spPr>
          <a:xfrm>
            <a:off x="2311011" y="2302289"/>
            <a:ext cx="8318889" cy="1006045"/>
          </a:xfrm>
          <a:prstGeom prst="rect">
            <a:avLst/>
          </a:prstGeom>
        </p:spPr>
        <p:txBody>
          <a:bodyPr vert="horz" wrap="square" lIns="0" tIns="13335" rIns="0" bIns="0" rtlCol="0">
            <a:spAutoFit/>
          </a:bodyPr>
          <a:lstStyle/>
          <a:p>
            <a:pPr marL="12700" algn="ctr">
              <a:lnSpc>
                <a:spcPct val="100000"/>
              </a:lnSpc>
              <a:spcBef>
                <a:spcPts val="105"/>
              </a:spcBef>
            </a:pPr>
            <a:r>
              <a:rPr lang="en-US" sz="6450" dirty="0">
                <a:latin typeface="Times New Roman" panose="02020603050405020304" pitchFamily="18" charset="0"/>
                <a:cs typeface="Times New Roman" panose="02020603050405020304" pitchFamily="18" charset="0"/>
              </a:rPr>
              <a:t>Technical Details</a:t>
            </a:r>
            <a:endParaRPr sz="6450" dirty="0">
              <a:latin typeface="Times New Roman" panose="02020603050405020304" pitchFamily="18" charset="0"/>
              <a:cs typeface="Times New Roman" panose="02020603050405020304" pitchFamily="18" charset="0"/>
            </a:endParaRPr>
          </a:p>
        </p:txBody>
      </p:sp>
      <p:graphicFrame>
        <p:nvGraphicFramePr>
          <p:cNvPr id="13" name="Diagram 12">
            <a:extLst>
              <a:ext uri="{FF2B5EF4-FFF2-40B4-BE49-F238E27FC236}">
                <a16:creationId xmlns:a16="http://schemas.microsoft.com/office/drawing/2014/main" id="{17EF836E-0B05-F81E-6C54-88854677E53A}"/>
              </a:ext>
            </a:extLst>
          </p:cNvPr>
          <p:cNvGraphicFramePr/>
          <p:nvPr>
            <p:extLst>
              <p:ext uri="{D42A27DB-BD31-4B8C-83A1-F6EECF244321}">
                <p14:modId xmlns:p14="http://schemas.microsoft.com/office/powerpoint/2010/main" val="1984881579"/>
              </p:ext>
            </p:extLst>
          </p:nvPr>
        </p:nvGraphicFramePr>
        <p:xfrm>
          <a:off x="3048000" y="3542766"/>
          <a:ext cx="12915900" cy="61727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4">
            <a:extLst>
              <a:ext uri="{FF2B5EF4-FFF2-40B4-BE49-F238E27FC236}">
                <a16:creationId xmlns:a16="http://schemas.microsoft.com/office/drawing/2014/main" id="{FDE865EA-6C83-70D5-499A-A869CA752C46}"/>
              </a:ext>
            </a:extLst>
          </p:cNvPr>
          <p:cNvPicPr>
            <a:picLocks noChangeAspect="1"/>
          </p:cNvPicPr>
          <p:nvPr/>
        </p:nvPicPr>
        <p:blipFill>
          <a:blip r:embed="rId7"/>
          <a:stretch>
            <a:fillRect/>
          </a:stretch>
        </p:blipFill>
        <p:spPr>
          <a:xfrm>
            <a:off x="15011400" y="447028"/>
            <a:ext cx="2730324" cy="937275"/>
          </a:xfrm>
          <a:prstGeom prst="rect">
            <a:avLst/>
          </a:prstGeom>
        </p:spPr>
      </p:pic>
    </p:spTree>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26081" y="266700"/>
            <a:ext cx="17527483" cy="9601200"/>
          </a:xfrm>
          <a:custGeom>
            <a:avLst/>
            <a:gdLst/>
            <a:ahLst/>
            <a:cxnLst/>
            <a:rect l="l" t="t" r="r" b="b"/>
            <a:pathLst>
              <a:path w="10648315" h="9317990">
                <a:moveTo>
                  <a:pt x="0" y="0"/>
                </a:moveTo>
                <a:lnTo>
                  <a:pt x="10647714" y="0"/>
                </a:lnTo>
                <a:lnTo>
                  <a:pt x="10647714" y="9317681"/>
                </a:lnTo>
                <a:lnTo>
                  <a:pt x="0" y="9317681"/>
                </a:lnTo>
                <a:lnTo>
                  <a:pt x="0" y="0"/>
                </a:lnTo>
                <a:close/>
              </a:path>
            </a:pathLst>
          </a:custGeom>
          <a:ln w="38099">
            <a:solidFill>
              <a:srgbClr val="000000"/>
            </a:solidFill>
          </a:ln>
        </p:spPr>
        <p:txBody>
          <a:bodyPr wrap="square" lIns="0" tIns="0" rIns="0" bIns="0" rtlCol="0"/>
          <a:lstStyle/>
          <a:p>
            <a:endParaRPr/>
          </a:p>
        </p:txBody>
      </p:sp>
      <p:sp>
        <p:nvSpPr>
          <p:cNvPr id="14" name="object 14"/>
          <p:cNvSpPr txBox="1">
            <a:spLocks noGrp="1"/>
          </p:cNvSpPr>
          <p:nvPr>
            <p:ph type="title"/>
          </p:nvPr>
        </p:nvSpPr>
        <p:spPr>
          <a:xfrm>
            <a:off x="5768428" y="1001007"/>
            <a:ext cx="6142355" cy="828040"/>
          </a:xfrm>
          <a:prstGeom prst="rect">
            <a:avLst/>
          </a:prstGeom>
        </p:spPr>
        <p:txBody>
          <a:bodyPr vert="horz" wrap="square" lIns="0" tIns="13970" rIns="0" bIns="0" rtlCol="0">
            <a:spAutoFit/>
          </a:bodyPr>
          <a:lstStyle/>
          <a:p>
            <a:pPr marL="12700" algn="ctr">
              <a:lnSpc>
                <a:spcPct val="100000"/>
              </a:lnSpc>
              <a:spcBef>
                <a:spcPts val="110"/>
              </a:spcBef>
            </a:pPr>
            <a:r>
              <a:rPr lang="en-US" sz="5250" dirty="0">
                <a:latin typeface="Times New Roman" panose="02020603050405020304" pitchFamily="18" charset="0"/>
                <a:cs typeface="Times New Roman" panose="02020603050405020304" pitchFamily="18" charset="0"/>
              </a:rPr>
              <a:t>Key Features</a:t>
            </a:r>
            <a:endParaRPr sz="5250" dirty="0">
              <a:latin typeface="Times New Roman" panose="02020603050405020304" pitchFamily="18" charset="0"/>
              <a:cs typeface="Times New Roman" panose="02020603050405020304" pitchFamily="18" charset="0"/>
            </a:endParaRPr>
          </a:p>
        </p:txBody>
      </p:sp>
      <p:grpSp>
        <p:nvGrpSpPr>
          <p:cNvPr id="16" name="object 16"/>
          <p:cNvGrpSpPr/>
          <p:nvPr/>
        </p:nvGrpSpPr>
        <p:grpSpPr>
          <a:xfrm>
            <a:off x="234435" y="681406"/>
            <a:ext cx="17819129" cy="8957894"/>
            <a:chOff x="234435" y="681406"/>
            <a:chExt cx="11226101" cy="8902247"/>
          </a:xfrm>
        </p:grpSpPr>
        <p:sp>
          <p:nvSpPr>
            <p:cNvPr id="19" name="object 19"/>
            <p:cNvSpPr/>
            <p:nvPr/>
          </p:nvSpPr>
          <p:spPr>
            <a:xfrm>
              <a:off x="10859191" y="8981038"/>
              <a:ext cx="601345" cy="602615"/>
            </a:xfrm>
            <a:custGeom>
              <a:avLst/>
              <a:gdLst/>
              <a:ahLst/>
              <a:cxnLst/>
              <a:rect l="l" t="t" r="r" b="b"/>
              <a:pathLst>
                <a:path w="601345" h="602615">
                  <a:moveTo>
                    <a:pt x="300359" y="602241"/>
                  </a:moveTo>
                  <a:lnTo>
                    <a:pt x="320600" y="550923"/>
                  </a:lnTo>
                  <a:lnTo>
                    <a:pt x="346686" y="502329"/>
                  </a:lnTo>
                  <a:lnTo>
                    <a:pt x="378224" y="457099"/>
                  </a:lnTo>
                  <a:lnTo>
                    <a:pt x="414819" y="415874"/>
                  </a:lnTo>
                  <a:lnTo>
                    <a:pt x="455941" y="379186"/>
                  </a:lnTo>
                  <a:lnTo>
                    <a:pt x="501059" y="347568"/>
                  </a:lnTo>
                  <a:lnTo>
                    <a:pt x="549534" y="321415"/>
                  </a:lnTo>
                  <a:lnTo>
                    <a:pt x="600726" y="301120"/>
                  </a:lnTo>
                  <a:lnTo>
                    <a:pt x="574790" y="291705"/>
                  </a:lnTo>
                  <a:lnTo>
                    <a:pt x="524957" y="268482"/>
                  </a:lnTo>
                  <a:lnTo>
                    <a:pt x="478000" y="239497"/>
                  </a:lnTo>
                  <a:lnTo>
                    <a:pt x="434880" y="205345"/>
                  </a:lnTo>
                  <a:lnTo>
                    <a:pt x="395889" y="166255"/>
                  </a:lnTo>
                  <a:lnTo>
                    <a:pt x="361822" y="123028"/>
                  </a:lnTo>
                  <a:lnTo>
                    <a:pt x="332912" y="75955"/>
                  </a:lnTo>
                  <a:lnTo>
                    <a:pt x="309749" y="25999"/>
                  </a:lnTo>
                  <a:lnTo>
                    <a:pt x="300359" y="0"/>
                  </a:lnTo>
                  <a:lnTo>
                    <a:pt x="290969" y="25999"/>
                  </a:lnTo>
                  <a:lnTo>
                    <a:pt x="267807" y="75954"/>
                  </a:lnTo>
                  <a:lnTo>
                    <a:pt x="238897" y="123027"/>
                  </a:lnTo>
                  <a:lnTo>
                    <a:pt x="204832" y="166254"/>
                  </a:lnTo>
                  <a:lnTo>
                    <a:pt x="165841" y="205343"/>
                  </a:lnTo>
                  <a:lnTo>
                    <a:pt x="122722" y="239496"/>
                  </a:lnTo>
                  <a:lnTo>
                    <a:pt x="75767" y="268481"/>
                  </a:lnTo>
                  <a:lnTo>
                    <a:pt x="25935" y="291705"/>
                  </a:lnTo>
                  <a:lnTo>
                    <a:pt x="0" y="301120"/>
                  </a:lnTo>
                  <a:lnTo>
                    <a:pt x="25935" y="310535"/>
                  </a:lnTo>
                  <a:lnTo>
                    <a:pt x="75767" y="333760"/>
                  </a:lnTo>
                  <a:lnTo>
                    <a:pt x="122722" y="362745"/>
                  </a:lnTo>
                  <a:lnTo>
                    <a:pt x="165841" y="396898"/>
                  </a:lnTo>
                  <a:lnTo>
                    <a:pt x="204831" y="435987"/>
                  </a:lnTo>
                  <a:lnTo>
                    <a:pt x="238896" y="479214"/>
                  </a:lnTo>
                  <a:lnTo>
                    <a:pt x="267806" y="526286"/>
                  </a:lnTo>
                  <a:lnTo>
                    <a:pt x="290969" y="576242"/>
                  </a:lnTo>
                  <a:lnTo>
                    <a:pt x="300359" y="602241"/>
                  </a:lnTo>
                  <a:close/>
                </a:path>
              </a:pathLst>
            </a:custGeom>
            <a:solidFill>
              <a:srgbClr val="231F20"/>
            </a:solidFill>
          </p:spPr>
          <p:txBody>
            <a:bodyPr wrap="square" lIns="0" tIns="0" rIns="0" bIns="0" rtlCol="0"/>
            <a:lstStyle/>
            <a:p>
              <a:endParaRPr/>
            </a:p>
          </p:txBody>
        </p:sp>
        <p:pic>
          <p:nvPicPr>
            <p:cNvPr id="20" name="object 20"/>
            <p:cNvPicPr/>
            <p:nvPr/>
          </p:nvPicPr>
          <p:blipFill>
            <a:blip r:embed="rId2" cstate="print"/>
            <a:stretch>
              <a:fillRect/>
            </a:stretch>
          </p:blipFill>
          <p:spPr>
            <a:xfrm>
              <a:off x="10699337" y="8907004"/>
              <a:ext cx="248668" cy="249272"/>
            </a:xfrm>
            <a:prstGeom prst="rect">
              <a:avLst/>
            </a:prstGeom>
          </p:spPr>
        </p:pic>
        <p:sp>
          <p:nvSpPr>
            <p:cNvPr id="21" name="object 21"/>
            <p:cNvSpPr/>
            <p:nvPr/>
          </p:nvSpPr>
          <p:spPr>
            <a:xfrm>
              <a:off x="234435" y="755440"/>
              <a:ext cx="601345" cy="602615"/>
            </a:xfrm>
            <a:custGeom>
              <a:avLst/>
              <a:gdLst/>
              <a:ahLst/>
              <a:cxnLst/>
              <a:rect l="l" t="t" r="r" b="b"/>
              <a:pathLst>
                <a:path w="601344" h="602615">
                  <a:moveTo>
                    <a:pt x="300366" y="602241"/>
                  </a:moveTo>
                  <a:lnTo>
                    <a:pt x="280125" y="550923"/>
                  </a:lnTo>
                  <a:lnTo>
                    <a:pt x="254039" y="502329"/>
                  </a:lnTo>
                  <a:lnTo>
                    <a:pt x="222501" y="457099"/>
                  </a:lnTo>
                  <a:lnTo>
                    <a:pt x="185906" y="415874"/>
                  </a:lnTo>
                  <a:lnTo>
                    <a:pt x="144784" y="379186"/>
                  </a:lnTo>
                  <a:lnTo>
                    <a:pt x="99666" y="347568"/>
                  </a:lnTo>
                  <a:lnTo>
                    <a:pt x="51191" y="321415"/>
                  </a:lnTo>
                  <a:lnTo>
                    <a:pt x="0" y="301120"/>
                  </a:lnTo>
                  <a:lnTo>
                    <a:pt x="25935" y="291705"/>
                  </a:lnTo>
                  <a:lnTo>
                    <a:pt x="75769" y="268482"/>
                  </a:lnTo>
                  <a:lnTo>
                    <a:pt x="122725" y="239497"/>
                  </a:lnTo>
                  <a:lnTo>
                    <a:pt x="165845" y="205345"/>
                  </a:lnTo>
                  <a:lnTo>
                    <a:pt x="204836" y="166255"/>
                  </a:lnTo>
                  <a:lnTo>
                    <a:pt x="238903" y="123028"/>
                  </a:lnTo>
                  <a:lnTo>
                    <a:pt x="267813" y="75955"/>
                  </a:lnTo>
                  <a:lnTo>
                    <a:pt x="290976" y="25999"/>
                  </a:lnTo>
                  <a:lnTo>
                    <a:pt x="300366" y="0"/>
                  </a:lnTo>
                  <a:lnTo>
                    <a:pt x="309756" y="25999"/>
                  </a:lnTo>
                  <a:lnTo>
                    <a:pt x="332919" y="75954"/>
                  </a:lnTo>
                  <a:lnTo>
                    <a:pt x="361828" y="123027"/>
                  </a:lnTo>
                  <a:lnTo>
                    <a:pt x="395893" y="166254"/>
                  </a:lnTo>
                  <a:lnTo>
                    <a:pt x="434884" y="205343"/>
                  </a:lnTo>
                  <a:lnTo>
                    <a:pt x="478003" y="239496"/>
                  </a:lnTo>
                  <a:lnTo>
                    <a:pt x="524958" y="268481"/>
                  </a:lnTo>
                  <a:lnTo>
                    <a:pt x="574790" y="291705"/>
                  </a:lnTo>
                  <a:lnTo>
                    <a:pt x="600726" y="301120"/>
                  </a:lnTo>
                  <a:lnTo>
                    <a:pt x="574791" y="310535"/>
                  </a:lnTo>
                  <a:lnTo>
                    <a:pt x="524958" y="333760"/>
                  </a:lnTo>
                  <a:lnTo>
                    <a:pt x="478003" y="362745"/>
                  </a:lnTo>
                  <a:lnTo>
                    <a:pt x="434885" y="396898"/>
                  </a:lnTo>
                  <a:lnTo>
                    <a:pt x="395894" y="435987"/>
                  </a:lnTo>
                  <a:lnTo>
                    <a:pt x="361829" y="479214"/>
                  </a:lnTo>
                  <a:lnTo>
                    <a:pt x="332919" y="526286"/>
                  </a:lnTo>
                  <a:lnTo>
                    <a:pt x="309756" y="576242"/>
                  </a:lnTo>
                  <a:lnTo>
                    <a:pt x="300366" y="602241"/>
                  </a:lnTo>
                  <a:close/>
                </a:path>
              </a:pathLst>
            </a:custGeom>
            <a:solidFill>
              <a:srgbClr val="231F20"/>
            </a:solidFill>
          </p:spPr>
          <p:txBody>
            <a:bodyPr wrap="square" lIns="0" tIns="0" rIns="0" bIns="0" rtlCol="0"/>
            <a:lstStyle/>
            <a:p>
              <a:endParaRPr/>
            </a:p>
          </p:txBody>
        </p:sp>
        <p:pic>
          <p:nvPicPr>
            <p:cNvPr id="22" name="object 22"/>
            <p:cNvPicPr/>
            <p:nvPr/>
          </p:nvPicPr>
          <p:blipFill>
            <a:blip r:embed="rId3" cstate="print"/>
            <a:stretch>
              <a:fillRect/>
            </a:stretch>
          </p:blipFill>
          <p:spPr>
            <a:xfrm>
              <a:off x="746346" y="681406"/>
              <a:ext cx="248668" cy="249272"/>
            </a:xfrm>
            <a:prstGeom prst="rect">
              <a:avLst/>
            </a:prstGeom>
          </p:spPr>
        </p:pic>
      </p:grpSp>
      <p:graphicFrame>
        <p:nvGraphicFramePr>
          <p:cNvPr id="26" name="Diagram 25">
            <a:extLst>
              <a:ext uri="{FF2B5EF4-FFF2-40B4-BE49-F238E27FC236}">
                <a16:creationId xmlns:a16="http://schemas.microsoft.com/office/drawing/2014/main" id="{99870D12-2CF9-D31F-15B4-FD96C0B5E720}"/>
              </a:ext>
            </a:extLst>
          </p:cNvPr>
          <p:cNvGraphicFramePr/>
          <p:nvPr>
            <p:extLst>
              <p:ext uri="{D42A27DB-BD31-4B8C-83A1-F6EECF244321}">
                <p14:modId xmlns:p14="http://schemas.microsoft.com/office/powerpoint/2010/main" val="1770559898"/>
              </p:ext>
            </p:extLst>
          </p:nvPr>
        </p:nvGraphicFramePr>
        <p:xfrm>
          <a:off x="2514601" y="932237"/>
          <a:ext cx="13517178" cy="87070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8" name="Picture 27">
            <a:extLst>
              <a:ext uri="{FF2B5EF4-FFF2-40B4-BE49-F238E27FC236}">
                <a16:creationId xmlns:a16="http://schemas.microsoft.com/office/drawing/2014/main" id="{0F9EE2C5-A5CE-AED4-1C3C-B73A35285415}"/>
              </a:ext>
            </a:extLst>
          </p:cNvPr>
          <p:cNvPicPr>
            <a:picLocks noChangeAspect="1"/>
          </p:cNvPicPr>
          <p:nvPr/>
        </p:nvPicPr>
        <p:blipFill>
          <a:blip r:embed="rId9"/>
          <a:stretch>
            <a:fillRect/>
          </a:stretch>
        </p:blipFill>
        <p:spPr>
          <a:xfrm>
            <a:off x="15164193" y="806821"/>
            <a:ext cx="2412115" cy="828039"/>
          </a:xfrm>
          <a:prstGeom prst="rect">
            <a:avLst/>
          </a:prstGeom>
        </p:spPr>
      </p:pic>
    </p:spTree>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0121-FAD1-5BE4-A6FE-ED9DC1342D7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Project Highlights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15BC46E-B441-FB50-E8EA-49CC2DE3E442}"/>
              </a:ext>
            </a:extLst>
          </p:cNvPr>
          <p:cNvPicPr>
            <a:picLocks noChangeAspect="1"/>
          </p:cNvPicPr>
          <p:nvPr/>
        </p:nvPicPr>
        <p:blipFill>
          <a:blip r:embed="rId2"/>
          <a:stretch>
            <a:fillRect/>
          </a:stretch>
        </p:blipFill>
        <p:spPr>
          <a:xfrm>
            <a:off x="335230" y="2552700"/>
            <a:ext cx="8656370" cy="7405098"/>
          </a:xfrm>
          <a:prstGeom prst="rect">
            <a:avLst/>
          </a:prstGeom>
        </p:spPr>
      </p:pic>
      <p:pic>
        <p:nvPicPr>
          <p:cNvPr id="7" name="Picture 6">
            <a:extLst>
              <a:ext uri="{FF2B5EF4-FFF2-40B4-BE49-F238E27FC236}">
                <a16:creationId xmlns:a16="http://schemas.microsoft.com/office/drawing/2014/main" id="{F82F3461-4337-DBBC-0C82-728BBAB584B7}"/>
              </a:ext>
            </a:extLst>
          </p:cNvPr>
          <p:cNvPicPr>
            <a:picLocks noChangeAspect="1"/>
          </p:cNvPicPr>
          <p:nvPr/>
        </p:nvPicPr>
        <p:blipFill>
          <a:blip r:embed="rId3"/>
          <a:stretch>
            <a:fillRect/>
          </a:stretch>
        </p:blipFill>
        <p:spPr>
          <a:xfrm>
            <a:off x="15011400" y="364504"/>
            <a:ext cx="2577779" cy="845834"/>
          </a:xfrm>
          <a:prstGeom prst="rect">
            <a:avLst/>
          </a:prstGeom>
        </p:spPr>
      </p:pic>
      <p:pic>
        <p:nvPicPr>
          <p:cNvPr id="3" name="Picture 2">
            <a:extLst>
              <a:ext uri="{FF2B5EF4-FFF2-40B4-BE49-F238E27FC236}">
                <a16:creationId xmlns:a16="http://schemas.microsoft.com/office/drawing/2014/main" id="{8255A52A-1B92-6945-149F-FF5F7538177D}"/>
              </a:ext>
            </a:extLst>
          </p:cNvPr>
          <p:cNvPicPr>
            <a:picLocks noChangeAspect="1"/>
          </p:cNvPicPr>
          <p:nvPr/>
        </p:nvPicPr>
        <p:blipFill>
          <a:blip r:embed="rId4"/>
          <a:stretch>
            <a:fillRect/>
          </a:stretch>
        </p:blipFill>
        <p:spPr>
          <a:xfrm>
            <a:off x="9144000" y="2705100"/>
            <a:ext cx="9144000" cy="6858000"/>
          </a:xfrm>
          <a:prstGeom prst="rect">
            <a:avLst/>
          </a:prstGeom>
        </p:spPr>
      </p:pic>
    </p:spTree>
    <p:extLst>
      <p:ext uri="{BB962C8B-B14F-4D97-AF65-F5344CB8AC3E}">
        <p14:creationId xmlns:p14="http://schemas.microsoft.com/office/powerpoint/2010/main" val="2169856300"/>
      </p:ext>
    </p:ext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68371-3C7F-3285-1CB1-657B3C087680}"/>
              </a:ext>
            </a:extLst>
          </p:cNvPr>
          <p:cNvPicPr>
            <a:picLocks noChangeAspect="1"/>
          </p:cNvPicPr>
          <p:nvPr/>
        </p:nvPicPr>
        <p:blipFill>
          <a:blip r:embed="rId2"/>
          <a:stretch>
            <a:fillRect/>
          </a:stretch>
        </p:blipFill>
        <p:spPr>
          <a:xfrm>
            <a:off x="228600" y="114300"/>
            <a:ext cx="7275882" cy="5638800"/>
          </a:xfrm>
          <a:prstGeom prst="rect">
            <a:avLst/>
          </a:prstGeom>
        </p:spPr>
      </p:pic>
      <p:pic>
        <p:nvPicPr>
          <p:cNvPr id="5" name="Picture 4">
            <a:extLst>
              <a:ext uri="{FF2B5EF4-FFF2-40B4-BE49-F238E27FC236}">
                <a16:creationId xmlns:a16="http://schemas.microsoft.com/office/drawing/2014/main" id="{9187DFA2-87A1-116B-8F4F-F0113A33ACF5}"/>
              </a:ext>
            </a:extLst>
          </p:cNvPr>
          <p:cNvPicPr>
            <a:picLocks noChangeAspect="1"/>
          </p:cNvPicPr>
          <p:nvPr/>
        </p:nvPicPr>
        <p:blipFill>
          <a:blip r:embed="rId3"/>
          <a:stretch>
            <a:fillRect/>
          </a:stretch>
        </p:blipFill>
        <p:spPr>
          <a:xfrm>
            <a:off x="15163800" y="419100"/>
            <a:ext cx="2577779" cy="845834"/>
          </a:xfrm>
          <a:prstGeom prst="rect">
            <a:avLst/>
          </a:prstGeom>
        </p:spPr>
      </p:pic>
      <p:pic>
        <p:nvPicPr>
          <p:cNvPr id="2" name="Picture 1">
            <a:extLst>
              <a:ext uri="{FF2B5EF4-FFF2-40B4-BE49-F238E27FC236}">
                <a16:creationId xmlns:a16="http://schemas.microsoft.com/office/drawing/2014/main" id="{3E2E1487-7090-6185-3AF1-DE351F5F3D6E}"/>
              </a:ext>
            </a:extLst>
          </p:cNvPr>
          <p:cNvPicPr>
            <a:picLocks noChangeAspect="1"/>
          </p:cNvPicPr>
          <p:nvPr/>
        </p:nvPicPr>
        <p:blipFill>
          <a:blip r:embed="rId4"/>
          <a:stretch>
            <a:fillRect/>
          </a:stretch>
        </p:blipFill>
        <p:spPr>
          <a:xfrm>
            <a:off x="8382000" y="1256331"/>
            <a:ext cx="9220200" cy="4115769"/>
          </a:xfrm>
          <a:prstGeom prst="rect">
            <a:avLst/>
          </a:prstGeom>
        </p:spPr>
      </p:pic>
      <p:pic>
        <p:nvPicPr>
          <p:cNvPr id="4" name="Picture 3">
            <a:extLst>
              <a:ext uri="{FF2B5EF4-FFF2-40B4-BE49-F238E27FC236}">
                <a16:creationId xmlns:a16="http://schemas.microsoft.com/office/drawing/2014/main" id="{4014F4A8-53AF-58FA-C735-F5E366FB396D}"/>
              </a:ext>
            </a:extLst>
          </p:cNvPr>
          <p:cNvPicPr>
            <a:picLocks noChangeAspect="1"/>
          </p:cNvPicPr>
          <p:nvPr/>
        </p:nvPicPr>
        <p:blipFill>
          <a:blip r:embed="rId5"/>
          <a:stretch>
            <a:fillRect/>
          </a:stretch>
        </p:blipFill>
        <p:spPr>
          <a:xfrm>
            <a:off x="2709114" y="5753099"/>
            <a:ext cx="12869771" cy="4114801"/>
          </a:xfrm>
          <a:prstGeom prst="rect">
            <a:avLst/>
          </a:prstGeom>
        </p:spPr>
      </p:pic>
    </p:spTree>
    <p:extLst>
      <p:ext uri="{BB962C8B-B14F-4D97-AF65-F5344CB8AC3E}">
        <p14:creationId xmlns:p14="http://schemas.microsoft.com/office/powerpoint/2010/main" val="676418760"/>
      </p:ext>
    </p:extLst>
  </p:cSld>
  <p:clrMapOvr>
    <a:masterClrMapping/>
  </p:clrMapOvr>
  <p:transition spd="slow">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TotalTime>
  <Words>490</Words>
  <Application>Microsoft Office PowerPoint</Application>
  <PresentationFormat>Custom</PresentationFormat>
  <Paragraphs>62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SimSun</vt:lpstr>
      <vt:lpstr>Arial</vt:lpstr>
      <vt:lpstr>Calibri</vt:lpstr>
      <vt:lpstr>Cambria</vt:lpstr>
      <vt:lpstr>Georgia</vt:lpstr>
      <vt:lpstr>Times New Roman</vt:lpstr>
      <vt:lpstr>Trebuchet MS</vt:lpstr>
      <vt:lpstr>Office Theme</vt:lpstr>
      <vt:lpstr>Front End Engineering –I Project Eventopia-An Innovative Event Booking Platform</vt:lpstr>
      <vt:lpstr>Table of Contents</vt:lpstr>
      <vt:lpstr> Introduction</vt:lpstr>
      <vt:lpstr>Problem  Statement</vt:lpstr>
      <vt:lpstr> BACKGROUND RESEARCH</vt:lpstr>
      <vt:lpstr>Technical Details</vt:lpstr>
      <vt:lpstr>Key Features</vt:lpstr>
      <vt:lpstr>Project Highlights</vt:lpstr>
      <vt:lpstr>PowerPoint Presentation</vt:lpstr>
      <vt:lpstr>PowerPoint Presentation</vt:lpstr>
      <vt:lpstr>PowerPoint Presentation</vt:lpstr>
      <vt:lpstr>INNOVATION</vt:lpstr>
      <vt:lpstr>Conclusion</vt:lpstr>
      <vt:lpstr>Any Questions</vt:lpstr>
      <vt:lpstr>References/Links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White Minimal Professional Portfolio Presentation</dc:title>
  <dc:creator>Arshiya</dc:creator>
  <cp:keywords>DAGPyDSMv1M,BAGOjYMHbVs</cp:keywords>
  <cp:lastModifiedBy>Archi Dadwal</cp:lastModifiedBy>
  <cp:revision>4</cp:revision>
  <dcterms:created xsi:type="dcterms:W3CDTF">2024-09-04T09:12:56Z</dcterms:created>
  <dcterms:modified xsi:type="dcterms:W3CDTF">2024-10-16T12:00:48Z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2024-09-04T00:00:00Z</vt:filetime>
  </property>
  <property fmtid="{D5CDD505-2E9C-101B-9397-08002B2CF9AE}" pid="3" name="Creator">
    <vt:lpwstr>Canva</vt:lpwstr>
  </property>
  <property fmtid="{D5CDD505-2E9C-101B-9397-08002B2CF9AE}" pid="4" name="LastSaved">
    <vt:filetime>2024-09-04T00:00:00Z</vt:filetime>
  </property>
</Properties>
</file>